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91" r:id="rId5"/>
  </p:sldMasterIdLst>
  <p:notesMasterIdLst>
    <p:notesMasterId r:id="rId15"/>
  </p:notesMasterIdLst>
  <p:sldIdLst>
    <p:sldId id="445" r:id="rId6"/>
    <p:sldId id="443" r:id="rId7"/>
    <p:sldId id="446" r:id="rId8"/>
    <p:sldId id="451" r:id="rId9"/>
    <p:sldId id="447" r:id="rId10"/>
    <p:sldId id="452" r:id="rId11"/>
    <p:sldId id="448" r:id="rId12"/>
    <p:sldId id="449" r:id="rId13"/>
    <p:sldId id="45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7899126-4B9C-B641-A883-267A4285D538}">
          <p14:sldIdLst>
            <p14:sldId id="445"/>
            <p14:sldId id="443"/>
            <p14:sldId id="446"/>
            <p14:sldId id="451"/>
            <p14:sldId id="447"/>
            <p14:sldId id="452"/>
            <p14:sldId id="448"/>
            <p14:sldId id="449"/>
            <p14:sldId id="45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A35328D-2790-987E-C703-22E7C1DC2E03}" name="Ottinger, Caitlyn" initials="" userId="S::caitlyn.ottinger@lmi.org::cc68b036-ff54-4ee9-a634-3c3ee13084d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12B"/>
    <a:srgbClr val="83C7CC"/>
    <a:srgbClr val="0082E8"/>
    <a:srgbClr val="0B0907"/>
    <a:srgbClr val="252525"/>
    <a:srgbClr val="E7E0DA"/>
    <a:srgbClr val="0E0E0E"/>
    <a:srgbClr val="FF5200"/>
    <a:srgbClr val="293AE9"/>
    <a:srgbClr val="EF82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F2DD21-F9B1-85D3-BA11-8D07F153F412}" v="147" dt="2026-01-07T20:52:53.278"/>
    <p1510:client id="{9C632F1B-D69E-8C88-ACBE-C67F28E07324}" v="1598" dt="2026-01-07T20:34:38.373"/>
    <p1510:client id="{FCEE13FC-1A4B-C9CA-99A0-D36E3D7235CF}" v="520" dt="2026-01-07T19:29:01.051"/>
  </p1510:revLst>
</p1510:revInfo>
</file>

<file path=ppt/tableStyles.xml><?xml version="1.0" encoding="utf-8"?>
<a:tblStyleLst xmlns:a="http://schemas.openxmlformats.org/drawingml/2006/main" def="{5C22544A-7EE6-4342-B048-85BDC9FD1C3A}"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8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iqui, Nadir" userId="S::nadir.siddiqui@lmi.org::db1fafb2-3090-4534-8255-369fbae9ef24" providerId="AD" clId="Web-{FCEE13FC-1A4B-C9CA-99A0-D36E3D7235CF}"/>
    <pc:docChg chg="addSld delSld modSld sldOrd modSection">
      <pc:chgData name="Siddiqui, Nadir" userId="S::nadir.siddiqui@lmi.org::db1fafb2-3090-4534-8255-369fbae9ef24" providerId="AD" clId="Web-{FCEE13FC-1A4B-C9CA-99A0-D36E3D7235CF}" dt="2026-01-07T19:29:01.051" v="490"/>
      <pc:docMkLst>
        <pc:docMk/>
      </pc:docMkLst>
      <pc:sldChg chg="modSp">
        <pc:chgData name="Siddiqui, Nadir" userId="S::nadir.siddiqui@lmi.org::db1fafb2-3090-4534-8255-369fbae9ef24" providerId="AD" clId="Web-{FCEE13FC-1A4B-C9CA-99A0-D36E3D7235CF}" dt="2026-01-07T19:13:59.510" v="417" actId="20577"/>
        <pc:sldMkLst>
          <pc:docMk/>
          <pc:sldMk cId="4258156659" sldId="443"/>
        </pc:sldMkLst>
        <pc:spChg chg="mod">
          <ac:chgData name="Siddiqui, Nadir" userId="S::nadir.siddiqui@lmi.org::db1fafb2-3090-4534-8255-369fbae9ef24" providerId="AD" clId="Web-{FCEE13FC-1A4B-C9CA-99A0-D36E3D7235CF}" dt="2026-01-07T19:13:59.510" v="417" actId="20577"/>
          <ac:spMkLst>
            <pc:docMk/>
            <pc:sldMk cId="4258156659" sldId="443"/>
            <ac:spMk id="2" creationId="{3AF30931-D28F-51F9-A047-833C49D3B732}"/>
          </ac:spMkLst>
        </pc:spChg>
      </pc:sldChg>
      <pc:sldChg chg="new del">
        <pc:chgData name="Siddiqui, Nadir" userId="S::nadir.siddiqui@lmi.org::db1fafb2-3090-4534-8255-369fbae9ef24" providerId="AD" clId="Web-{FCEE13FC-1A4B-C9CA-99A0-D36E3D7235CF}" dt="2026-01-07T19:08:36.168" v="402"/>
        <pc:sldMkLst>
          <pc:docMk/>
          <pc:sldMk cId="2605086836" sldId="444"/>
        </pc:sldMkLst>
      </pc:sldChg>
      <pc:sldChg chg="addSp delSp modSp new ord">
        <pc:chgData name="Siddiqui, Nadir" userId="S::nadir.siddiqui@lmi.org::db1fafb2-3090-4534-8255-369fbae9ef24" providerId="AD" clId="Web-{FCEE13FC-1A4B-C9CA-99A0-D36E3D7235CF}" dt="2026-01-07T19:06:11.231" v="395"/>
        <pc:sldMkLst>
          <pc:docMk/>
          <pc:sldMk cId="2886862663" sldId="445"/>
        </pc:sldMkLst>
        <pc:spChg chg="mod">
          <ac:chgData name="Siddiqui, Nadir" userId="S::nadir.siddiqui@lmi.org::db1fafb2-3090-4534-8255-369fbae9ef24" providerId="AD" clId="Web-{FCEE13FC-1A4B-C9CA-99A0-D36E3D7235CF}" dt="2026-01-07T19:01:07.233" v="303" actId="1076"/>
          <ac:spMkLst>
            <pc:docMk/>
            <pc:sldMk cId="2886862663" sldId="445"/>
            <ac:spMk id="3" creationId="{A42247A9-D8B2-6348-F5AC-4BE8507F10B5}"/>
          </ac:spMkLst>
        </pc:spChg>
        <pc:spChg chg="del mod">
          <ac:chgData name="Siddiqui, Nadir" userId="S::nadir.siddiqui@lmi.org::db1fafb2-3090-4534-8255-369fbae9ef24" providerId="AD" clId="Web-{FCEE13FC-1A4B-C9CA-99A0-D36E3D7235CF}" dt="2026-01-07T18:50:42.532" v="21"/>
          <ac:spMkLst>
            <pc:docMk/>
            <pc:sldMk cId="2886862663" sldId="445"/>
            <ac:spMk id="4" creationId="{7D83DAF3-EF56-CA1C-9672-6D955E93A8DF}"/>
          </ac:spMkLst>
        </pc:spChg>
        <pc:spChg chg="mod">
          <ac:chgData name="Siddiqui, Nadir" userId="S::nadir.siddiqui@lmi.org::db1fafb2-3090-4534-8255-369fbae9ef24" providerId="AD" clId="Web-{FCEE13FC-1A4B-C9CA-99A0-D36E3D7235CF}" dt="2026-01-07T19:01:12.920" v="305" actId="1076"/>
          <ac:spMkLst>
            <pc:docMk/>
            <pc:sldMk cId="2886862663" sldId="445"/>
            <ac:spMk id="5" creationId="{7816B563-EB7F-3B3E-4642-10677CABC8FD}"/>
          </ac:spMkLst>
        </pc:spChg>
        <pc:graphicFrameChg chg="add del mod modGraphic">
          <ac:chgData name="Siddiqui, Nadir" userId="S::nadir.siddiqui@lmi.org::db1fafb2-3090-4534-8255-369fbae9ef24" providerId="AD" clId="Web-{FCEE13FC-1A4B-C9CA-99A0-D36E3D7235CF}" dt="2026-01-07T18:53:41.782" v="90"/>
          <ac:graphicFrameMkLst>
            <pc:docMk/>
            <pc:sldMk cId="2886862663" sldId="445"/>
            <ac:graphicFrameMk id="6" creationId="{194FBFD5-3F5A-7CFE-9CE9-71D9BF521418}"/>
          </ac:graphicFrameMkLst>
        </pc:graphicFrameChg>
        <pc:graphicFrameChg chg="add mod modGraphic">
          <ac:chgData name="Siddiqui, Nadir" userId="S::nadir.siddiqui@lmi.org::db1fafb2-3090-4534-8255-369fbae9ef24" providerId="AD" clId="Web-{FCEE13FC-1A4B-C9CA-99A0-D36E3D7235CF}" dt="2026-01-07T19:05:49.669" v="394"/>
          <ac:graphicFrameMkLst>
            <pc:docMk/>
            <pc:sldMk cId="2886862663" sldId="445"/>
            <ac:graphicFrameMk id="7" creationId="{96E842F4-1708-74D3-3F84-A88949F7DF9D}"/>
          </ac:graphicFrameMkLst>
        </pc:graphicFrameChg>
      </pc:sldChg>
      <pc:sldChg chg="add replId">
        <pc:chgData name="Siddiqui, Nadir" userId="S::nadir.siddiqui@lmi.org::db1fafb2-3090-4534-8255-369fbae9ef24" providerId="AD" clId="Web-{FCEE13FC-1A4B-C9CA-99A0-D36E3D7235CF}" dt="2026-01-07T19:13:27.432" v="404"/>
        <pc:sldMkLst>
          <pc:docMk/>
          <pc:sldMk cId="2490032674" sldId="446"/>
        </pc:sldMkLst>
      </pc:sldChg>
      <pc:sldChg chg="new del">
        <pc:chgData name="Siddiqui, Nadir" userId="S::nadir.siddiqui@lmi.org::db1fafb2-3090-4534-8255-369fbae9ef24" providerId="AD" clId="Web-{FCEE13FC-1A4B-C9CA-99A0-D36E3D7235CF}" dt="2026-01-07T19:08:35.309" v="401"/>
        <pc:sldMkLst>
          <pc:docMk/>
          <pc:sldMk cId="3087526339" sldId="446"/>
        </pc:sldMkLst>
      </pc:sldChg>
      <pc:sldChg chg="new del">
        <pc:chgData name="Siddiqui, Nadir" userId="S::nadir.siddiqui@lmi.org::db1fafb2-3090-4534-8255-369fbae9ef24" providerId="AD" clId="Web-{FCEE13FC-1A4B-C9CA-99A0-D36E3D7235CF}" dt="2026-01-07T19:08:30.012" v="400"/>
        <pc:sldMkLst>
          <pc:docMk/>
          <pc:sldMk cId="929207307" sldId="447"/>
        </pc:sldMkLst>
      </pc:sldChg>
      <pc:sldChg chg="modSp add replId">
        <pc:chgData name="Siddiqui, Nadir" userId="S::nadir.siddiqui@lmi.org::db1fafb2-3090-4534-8255-369fbae9ef24" providerId="AD" clId="Web-{FCEE13FC-1A4B-C9CA-99A0-D36E3D7235CF}" dt="2026-01-07T19:22:29.896" v="422" actId="20577"/>
        <pc:sldMkLst>
          <pc:docMk/>
          <pc:sldMk cId="1243512500" sldId="447"/>
        </pc:sldMkLst>
        <pc:spChg chg="mod">
          <ac:chgData name="Siddiqui, Nadir" userId="S::nadir.siddiqui@lmi.org::db1fafb2-3090-4534-8255-369fbae9ef24" providerId="AD" clId="Web-{FCEE13FC-1A4B-C9CA-99A0-D36E3D7235CF}" dt="2026-01-07T19:22:29.896" v="422" actId="20577"/>
          <ac:spMkLst>
            <pc:docMk/>
            <pc:sldMk cId="1243512500" sldId="447"/>
            <ac:spMk id="2" creationId="{3D98E923-05AA-69FB-0C3F-6DE253476A38}"/>
          </ac:spMkLst>
        </pc:spChg>
      </pc:sldChg>
      <pc:sldChg chg="modSp add replId">
        <pc:chgData name="Siddiqui, Nadir" userId="S::nadir.siddiqui@lmi.org::db1fafb2-3090-4534-8255-369fbae9ef24" providerId="AD" clId="Web-{FCEE13FC-1A4B-C9CA-99A0-D36E3D7235CF}" dt="2026-01-07T19:22:39.349" v="435" actId="20577"/>
        <pc:sldMkLst>
          <pc:docMk/>
          <pc:sldMk cId="290813948" sldId="448"/>
        </pc:sldMkLst>
        <pc:spChg chg="mod">
          <ac:chgData name="Siddiqui, Nadir" userId="S::nadir.siddiqui@lmi.org::db1fafb2-3090-4534-8255-369fbae9ef24" providerId="AD" clId="Web-{FCEE13FC-1A4B-C9CA-99A0-D36E3D7235CF}" dt="2026-01-07T19:22:39.349" v="435" actId="20577"/>
          <ac:spMkLst>
            <pc:docMk/>
            <pc:sldMk cId="290813948" sldId="448"/>
            <ac:spMk id="2" creationId="{9022B620-50E2-40CA-5BB6-7FC50E564096}"/>
          </ac:spMkLst>
        </pc:spChg>
      </pc:sldChg>
      <pc:sldChg chg="new del">
        <pc:chgData name="Siddiqui, Nadir" userId="S::nadir.siddiqui@lmi.org::db1fafb2-3090-4534-8255-369fbae9ef24" providerId="AD" clId="Web-{FCEE13FC-1A4B-C9CA-99A0-D36E3D7235CF}" dt="2026-01-07T19:08:20.997" v="399"/>
        <pc:sldMkLst>
          <pc:docMk/>
          <pc:sldMk cId="1563010338" sldId="448"/>
        </pc:sldMkLst>
      </pc:sldChg>
      <pc:sldChg chg="modSp add replId">
        <pc:chgData name="Siddiqui, Nadir" userId="S::nadir.siddiqui@lmi.org::db1fafb2-3090-4534-8255-369fbae9ef24" providerId="AD" clId="Web-{FCEE13FC-1A4B-C9CA-99A0-D36E3D7235CF}" dt="2026-01-07T19:22:52.537" v="439" actId="20577"/>
        <pc:sldMkLst>
          <pc:docMk/>
          <pc:sldMk cId="1598984249" sldId="449"/>
        </pc:sldMkLst>
        <pc:spChg chg="mod">
          <ac:chgData name="Siddiqui, Nadir" userId="S::nadir.siddiqui@lmi.org::db1fafb2-3090-4534-8255-369fbae9ef24" providerId="AD" clId="Web-{FCEE13FC-1A4B-C9CA-99A0-D36E3D7235CF}" dt="2026-01-07T19:22:52.537" v="439" actId="20577"/>
          <ac:spMkLst>
            <pc:docMk/>
            <pc:sldMk cId="1598984249" sldId="449"/>
            <ac:spMk id="2" creationId="{5ED71719-4EB7-C83B-559B-499643A20F34}"/>
          </ac:spMkLst>
        </pc:spChg>
      </pc:sldChg>
      <pc:sldChg chg="modSp add replId">
        <pc:chgData name="Siddiqui, Nadir" userId="S::nadir.siddiqui@lmi.org::db1fafb2-3090-4534-8255-369fbae9ef24" providerId="AD" clId="Web-{FCEE13FC-1A4B-C9CA-99A0-D36E3D7235CF}" dt="2026-01-07T19:28:46.145" v="489" actId="20577"/>
        <pc:sldMkLst>
          <pc:docMk/>
          <pc:sldMk cId="438451388" sldId="450"/>
        </pc:sldMkLst>
        <pc:spChg chg="mod">
          <ac:chgData name="Siddiqui, Nadir" userId="S::nadir.siddiqui@lmi.org::db1fafb2-3090-4534-8255-369fbae9ef24" providerId="AD" clId="Web-{FCEE13FC-1A4B-C9CA-99A0-D36E3D7235CF}" dt="2026-01-07T19:28:46.145" v="489" actId="20577"/>
          <ac:spMkLst>
            <pc:docMk/>
            <pc:sldMk cId="438451388" sldId="450"/>
            <ac:spMk id="2" creationId="{209B5190-EBA9-71E5-6A72-27FD02476E3C}"/>
          </ac:spMkLst>
        </pc:spChg>
        <pc:spChg chg="mod">
          <ac:chgData name="Siddiqui, Nadir" userId="S::nadir.siddiqui@lmi.org::db1fafb2-3090-4534-8255-369fbae9ef24" providerId="AD" clId="Web-{FCEE13FC-1A4B-C9CA-99A0-D36E3D7235CF}" dt="2026-01-07T19:25:34.833" v="487" actId="20577"/>
          <ac:spMkLst>
            <pc:docMk/>
            <pc:sldMk cId="438451388" sldId="450"/>
            <ac:spMk id="3" creationId="{94596225-ADF6-C43A-1048-A0F8B5EE612D}"/>
          </ac:spMkLst>
        </pc:spChg>
      </pc:sldChg>
      <pc:sldChg chg="add replId">
        <pc:chgData name="Siddiqui, Nadir" userId="S::nadir.siddiqui@lmi.org::db1fafb2-3090-4534-8255-369fbae9ef24" providerId="AD" clId="Web-{FCEE13FC-1A4B-C9CA-99A0-D36E3D7235CF}" dt="2026-01-07T19:29:01.051" v="490"/>
        <pc:sldMkLst>
          <pc:docMk/>
          <pc:sldMk cId="2127686063" sldId="451"/>
        </pc:sldMkLst>
      </pc:sldChg>
    </pc:docChg>
  </pc:docChgLst>
  <pc:docChgLst>
    <pc:chgData name="Siddiqui, Nadir" userId="S::nadir.siddiqui@lmi.org::db1fafb2-3090-4534-8255-369fbae9ef24" providerId="AD" clId="Web-{9C632F1B-D69E-8C88-ACBE-C67F28E07324}"/>
    <pc:docChg chg="addSld delSld modSld delSection modSection">
      <pc:chgData name="Siddiqui, Nadir" userId="S::nadir.siddiqui@lmi.org::db1fafb2-3090-4534-8255-369fbae9ef24" providerId="AD" clId="Web-{9C632F1B-D69E-8C88-ACBE-C67F28E07324}" dt="2026-01-07T20:34:38.373" v="1579" actId="1076"/>
      <pc:docMkLst>
        <pc:docMk/>
      </pc:docMkLst>
      <pc:sldChg chg="del">
        <pc:chgData name="Siddiqui, Nadir" userId="S::nadir.siddiqui@lmi.org::db1fafb2-3090-4534-8255-369fbae9ef24" providerId="AD" clId="Web-{9C632F1B-D69E-8C88-ACBE-C67F28E07324}" dt="2026-01-07T19:57:18.690" v="661"/>
        <pc:sldMkLst>
          <pc:docMk/>
          <pc:sldMk cId="1187492425" sldId="434"/>
        </pc:sldMkLst>
      </pc:sldChg>
      <pc:sldChg chg="del">
        <pc:chgData name="Siddiqui, Nadir" userId="S::nadir.siddiqui@lmi.org::db1fafb2-3090-4534-8255-369fbae9ef24" providerId="AD" clId="Web-{9C632F1B-D69E-8C88-ACBE-C67F28E07324}" dt="2026-01-07T19:57:18.502" v="659"/>
        <pc:sldMkLst>
          <pc:docMk/>
          <pc:sldMk cId="3140404779" sldId="436"/>
        </pc:sldMkLst>
      </pc:sldChg>
      <pc:sldChg chg="del">
        <pc:chgData name="Siddiqui, Nadir" userId="S::nadir.siddiqui@lmi.org::db1fafb2-3090-4534-8255-369fbae9ef24" providerId="AD" clId="Web-{9C632F1B-D69E-8C88-ACBE-C67F28E07324}" dt="2026-01-07T19:57:18.393" v="658"/>
        <pc:sldMkLst>
          <pc:docMk/>
          <pc:sldMk cId="751040808" sldId="437"/>
        </pc:sldMkLst>
      </pc:sldChg>
      <pc:sldChg chg="del">
        <pc:chgData name="Siddiqui, Nadir" userId="S::nadir.siddiqui@lmi.org::db1fafb2-3090-4534-8255-369fbae9ef24" providerId="AD" clId="Web-{9C632F1B-D69E-8C88-ACBE-C67F28E07324}" dt="2026-01-07T19:57:18.299" v="657"/>
        <pc:sldMkLst>
          <pc:docMk/>
          <pc:sldMk cId="1303456933" sldId="438"/>
        </pc:sldMkLst>
      </pc:sldChg>
      <pc:sldChg chg="del">
        <pc:chgData name="Siddiqui, Nadir" userId="S::nadir.siddiqui@lmi.org::db1fafb2-3090-4534-8255-369fbae9ef24" providerId="AD" clId="Web-{9C632F1B-D69E-8C88-ACBE-C67F28E07324}" dt="2026-01-07T19:57:18.658" v="660"/>
        <pc:sldMkLst>
          <pc:docMk/>
          <pc:sldMk cId="3351485320" sldId="442"/>
        </pc:sldMkLst>
      </pc:sldChg>
      <pc:sldChg chg="modSp">
        <pc:chgData name="Siddiqui, Nadir" userId="S::nadir.siddiqui@lmi.org::db1fafb2-3090-4534-8255-369fbae9ef24" providerId="AD" clId="Web-{9C632F1B-D69E-8C88-ACBE-C67F28E07324}" dt="2026-01-07T20:02:09.801" v="809"/>
        <pc:sldMkLst>
          <pc:docMk/>
          <pc:sldMk cId="4258156659" sldId="443"/>
        </pc:sldMkLst>
        <pc:spChg chg="mod">
          <ac:chgData name="Siddiqui, Nadir" userId="S::nadir.siddiqui@lmi.org::db1fafb2-3090-4534-8255-369fbae9ef24" providerId="AD" clId="Web-{9C632F1B-D69E-8C88-ACBE-C67F28E07324}" dt="2026-01-07T19:55:39.127" v="636"/>
          <ac:spMkLst>
            <pc:docMk/>
            <pc:sldMk cId="4258156659" sldId="443"/>
            <ac:spMk id="2" creationId="{3AF30931-D28F-51F9-A047-833C49D3B732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02:09.801" v="809"/>
          <ac:spMkLst>
            <pc:docMk/>
            <pc:sldMk cId="4258156659" sldId="443"/>
            <ac:spMk id="3" creationId="{531E1A91-70FB-F390-15B1-DB1C563E63B2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34:38.373" v="1579" actId="1076"/>
        <pc:sldMkLst>
          <pc:docMk/>
          <pc:sldMk cId="2886862663" sldId="445"/>
        </pc:sldMkLst>
        <pc:spChg chg="mod">
          <ac:chgData name="Siddiqui, Nadir" userId="S::nadir.siddiqui@lmi.org::db1fafb2-3090-4534-8255-369fbae9ef24" providerId="AD" clId="Web-{9C632F1B-D69E-8C88-ACBE-C67F28E07324}" dt="2026-01-07T20:34:38.373" v="1579" actId="1076"/>
          <ac:spMkLst>
            <pc:docMk/>
            <pc:sldMk cId="2886862663" sldId="445"/>
            <ac:spMk id="3" creationId="{A42247A9-D8B2-6348-F5AC-4BE8507F10B5}"/>
          </ac:spMkLst>
        </pc:spChg>
        <pc:spChg chg="mod">
          <ac:chgData name="Siddiqui, Nadir" userId="S::nadir.siddiqui@lmi.org::db1fafb2-3090-4534-8255-369fbae9ef24" providerId="AD" clId="Web-{9C632F1B-D69E-8C88-ACBE-C67F28E07324}" dt="2026-01-07T19:44:43.546" v="344" actId="1076"/>
          <ac:spMkLst>
            <pc:docMk/>
            <pc:sldMk cId="2886862663" sldId="445"/>
            <ac:spMk id="5" creationId="{7816B563-EB7F-3B3E-4642-10677CABC8FD}"/>
          </ac:spMkLst>
        </pc:spChg>
        <pc:graphicFrameChg chg="mod modGraphic">
          <ac:chgData name="Siddiqui, Nadir" userId="S::nadir.siddiqui@lmi.org::db1fafb2-3090-4534-8255-369fbae9ef24" providerId="AD" clId="Web-{9C632F1B-D69E-8C88-ACBE-C67F28E07324}" dt="2026-01-07T19:55:26.596" v="635"/>
          <ac:graphicFrameMkLst>
            <pc:docMk/>
            <pc:sldMk cId="2886862663" sldId="445"/>
            <ac:graphicFrameMk id="7" creationId="{96E842F4-1708-74D3-3F84-A88949F7DF9D}"/>
          </ac:graphicFrameMkLst>
        </pc:graphicFrameChg>
      </pc:sldChg>
      <pc:sldChg chg="modSp">
        <pc:chgData name="Siddiqui, Nadir" userId="S::nadir.siddiqui@lmi.org::db1fafb2-3090-4534-8255-369fbae9ef24" providerId="AD" clId="Web-{9C632F1B-D69E-8C88-ACBE-C67F28E07324}" dt="2026-01-07T20:22:07.495" v="1342" actId="20577"/>
        <pc:sldMkLst>
          <pc:docMk/>
          <pc:sldMk cId="2490032674" sldId="446"/>
        </pc:sldMkLst>
        <pc:spChg chg="mod">
          <ac:chgData name="Siddiqui, Nadir" userId="S::nadir.siddiqui@lmi.org::db1fafb2-3090-4534-8255-369fbae9ef24" providerId="AD" clId="Web-{9C632F1B-D69E-8C88-ACBE-C67F28E07324}" dt="2026-01-07T19:55:48.111" v="638"/>
          <ac:spMkLst>
            <pc:docMk/>
            <pc:sldMk cId="2490032674" sldId="446"/>
            <ac:spMk id="2" creationId="{8802E27F-371C-FED5-88AB-E9639974A46E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22:07.495" v="1342" actId="20577"/>
          <ac:spMkLst>
            <pc:docMk/>
            <pc:sldMk cId="2490032674" sldId="446"/>
            <ac:spMk id="3" creationId="{82296833-6604-C240-C917-25CFB3F6E9DD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32:55.294" v="1578" actId="20577"/>
        <pc:sldMkLst>
          <pc:docMk/>
          <pc:sldMk cId="1243512500" sldId="447"/>
        </pc:sldMkLst>
        <pc:spChg chg="mod">
          <ac:chgData name="Siddiqui, Nadir" userId="S::nadir.siddiqui@lmi.org::db1fafb2-3090-4534-8255-369fbae9ef24" providerId="AD" clId="Web-{9C632F1B-D69E-8C88-ACBE-C67F28E07324}" dt="2026-01-07T19:56:03.877" v="642"/>
          <ac:spMkLst>
            <pc:docMk/>
            <pc:sldMk cId="1243512500" sldId="447"/>
            <ac:spMk id="2" creationId="{3D98E923-05AA-69FB-0C3F-6DE253476A38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32:55.294" v="1578" actId="20577"/>
          <ac:spMkLst>
            <pc:docMk/>
            <pc:sldMk cId="1243512500" sldId="447"/>
            <ac:spMk id="3" creationId="{1DB09E29-B08A-9018-F135-FF6A9029FE3A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28:42.325" v="1568" actId="20577"/>
        <pc:sldMkLst>
          <pc:docMk/>
          <pc:sldMk cId="290813948" sldId="448"/>
        </pc:sldMkLst>
        <pc:spChg chg="mod">
          <ac:chgData name="Siddiqui, Nadir" userId="S::nadir.siddiqui@lmi.org::db1fafb2-3090-4534-8255-369fbae9ef24" providerId="AD" clId="Web-{9C632F1B-D69E-8C88-ACBE-C67F28E07324}" dt="2026-01-07T19:56:16.830" v="646"/>
          <ac:spMkLst>
            <pc:docMk/>
            <pc:sldMk cId="290813948" sldId="448"/>
            <ac:spMk id="2" creationId="{9022B620-50E2-40CA-5BB6-7FC50E564096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28:42.325" v="1568" actId="20577"/>
          <ac:spMkLst>
            <pc:docMk/>
            <pc:sldMk cId="290813948" sldId="448"/>
            <ac:spMk id="3" creationId="{D7E58695-A226-7B66-9D07-317330818B91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02:22.223" v="815" actId="20577"/>
        <pc:sldMkLst>
          <pc:docMk/>
          <pc:sldMk cId="1598984249" sldId="449"/>
        </pc:sldMkLst>
        <pc:spChg chg="mod">
          <ac:chgData name="Siddiqui, Nadir" userId="S::nadir.siddiqui@lmi.org::db1fafb2-3090-4534-8255-369fbae9ef24" providerId="AD" clId="Web-{9C632F1B-D69E-8C88-ACBE-C67F28E07324}" dt="2026-01-07T19:56:23.471" v="648"/>
          <ac:spMkLst>
            <pc:docMk/>
            <pc:sldMk cId="1598984249" sldId="449"/>
            <ac:spMk id="2" creationId="{5ED71719-4EB7-C83B-559B-499643A20F34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02:22.223" v="815" actId="20577"/>
          <ac:spMkLst>
            <pc:docMk/>
            <pc:sldMk cId="1598984249" sldId="449"/>
            <ac:spMk id="3" creationId="{069DA9FE-A8B6-5A99-35F0-E23BD9445A98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24:14.574" v="1403" actId="20577"/>
        <pc:sldMkLst>
          <pc:docMk/>
          <pc:sldMk cId="438451388" sldId="450"/>
        </pc:sldMkLst>
        <pc:spChg chg="mod">
          <ac:chgData name="Siddiqui, Nadir" userId="S::nadir.siddiqui@lmi.org::db1fafb2-3090-4534-8255-369fbae9ef24" providerId="AD" clId="Web-{9C632F1B-D69E-8C88-ACBE-C67F28E07324}" dt="2026-01-07T19:57:13.002" v="655"/>
          <ac:spMkLst>
            <pc:docMk/>
            <pc:sldMk cId="438451388" sldId="450"/>
            <ac:spMk id="2" creationId="{209B5190-EBA9-71E5-6A72-27FD02476E3C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24:14.574" v="1403" actId="20577"/>
          <ac:spMkLst>
            <pc:docMk/>
            <pc:sldMk cId="438451388" sldId="450"/>
            <ac:spMk id="3" creationId="{94596225-ADF6-C43A-1048-A0F8B5EE612D}"/>
          </ac:spMkLst>
        </pc:spChg>
      </pc:sldChg>
      <pc:sldChg chg="modSp">
        <pc:chgData name="Siddiqui, Nadir" userId="S::nadir.siddiqui@lmi.org::db1fafb2-3090-4534-8255-369fbae9ef24" providerId="AD" clId="Web-{9C632F1B-D69E-8C88-ACBE-C67F28E07324}" dt="2026-01-07T20:32:29.325" v="1569" actId="20577"/>
        <pc:sldMkLst>
          <pc:docMk/>
          <pc:sldMk cId="2127686063" sldId="451"/>
        </pc:sldMkLst>
        <pc:spChg chg="mod">
          <ac:chgData name="Siddiqui, Nadir" userId="S::nadir.siddiqui@lmi.org::db1fafb2-3090-4534-8255-369fbae9ef24" providerId="AD" clId="Web-{9C632F1B-D69E-8C88-ACBE-C67F28E07324}" dt="2026-01-07T19:55:56.377" v="640"/>
          <ac:spMkLst>
            <pc:docMk/>
            <pc:sldMk cId="2127686063" sldId="451"/>
            <ac:spMk id="2" creationId="{2AC7E06F-14AF-A9DC-31D2-DBFA0582ED21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32:29.325" v="1569" actId="20577"/>
          <ac:spMkLst>
            <pc:docMk/>
            <pc:sldMk cId="2127686063" sldId="451"/>
            <ac:spMk id="3" creationId="{3A4B846E-C4C6-934D-4B3A-40FEB3835648}"/>
          </ac:spMkLst>
        </pc:spChg>
      </pc:sldChg>
      <pc:sldChg chg="modSp add replId">
        <pc:chgData name="Siddiqui, Nadir" userId="S::nadir.siddiqui@lmi.org::db1fafb2-3090-4534-8255-369fbae9ef24" providerId="AD" clId="Web-{9C632F1B-D69E-8C88-ACBE-C67F28E07324}" dt="2026-01-07T20:21:48.058" v="1334" actId="20577"/>
        <pc:sldMkLst>
          <pc:docMk/>
          <pc:sldMk cId="1369931368" sldId="452"/>
        </pc:sldMkLst>
        <pc:spChg chg="mod">
          <ac:chgData name="Siddiqui, Nadir" userId="S::nadir.siddiqui@lmi.org::db1fafb2-3090-4534-8255-369fbae9ef24" providerId="AD" clId="Web-{9C632F1B-D69E-8C88-ACBE-C67F28E07324}" dt="2026-01-07T19:56:10.221" v="644"/>
          <ac:spMkLst>
            <pc:docMk/>
            <pc:sldMk cId="1369931368" sldId="452"/>
            <ac:spMk id="2" creationId="{01754CD0-3A8F-5F95-3EA9-9A209CB71AA5}"/>
          </ac:spMkLst>
        </pc:spChg>
        <pc:spChg chg="mod">
          <ac:chgData name="Siddiqui, Nadir" userId="S::nadir.siddiqui@lmi.org::db1fafb2-3090-4534-8255-369fbae9ef24" providerId="AD" clId="Web-{9C632F1B-D69E-8C88-ACBE-C67F28E07324}" dt="2026-01-07T20:21:48.058" v="1334" actId="20577"/>
          <ac:spMkLst>
            <pc:docMk/>
            <pc:sldMk cId="1369931368" sldId="452"/>
            <ac:spMk id="3" creationId="{C45A733C-2BCD-8D32-647B-7CEC0F8A86EA}"/>
          </ac:spMkLst>
        </pc:spChg>
      </pc:sldChg>
      <pc:sldChg chg="new del">
        <pc:chgData name="Siddiqui, Nadir" userId="S::nadir.siddiqui@lmi.org::db1fafb2-3090-4534-8255-369fbae9ef24" providerId="AD" clId="Web-{9C632F1B-D69E-8C88-ACBE-C67F28E07324}" dt="2026-01-07T19:57:03.049" v="652"/>
        <pc:sldMkLst>
          <pc:docMk/>
          <pc:sldMk cId="3436747492" sldId="453"/>
        </pc:sldMkLst>
      </pc:sldChg>
    </pc:docChg>
  </pc:docChgLst>
  <pc:docChgLst>
    <pc:chgData name="Siddiqui, Nadir" userId="S::nadir.siddiqui@lmi.org::db1fafb2-3090-4534-8255-369fbae9ef24" providerId="AD" clId="Web-{81F2DD21-F9B1-85D3-BA11-8D07F153F412}"/>
    <pc:docChg chg="modSld">
      <pc:chgData name="Siddiqui, Nadir" userId="S::nadir.siddiqui@lmi.org::db1fafb2-3090-4534-8255-369fbae9ef24" providerId="AD" clId="Web-{81F2DD21-F9B1-85D3-BA11-8D07F153F412}" dt="2026-01-07T20:52:53.278" v="144" actId="20577"/>
      <pc:docMkLst>
        <pc:docMk/>
      </pc:docMkLst>
      <pc:sldChg chg="modSp">
        <pc:chgData name="Siddiqui, Nadir" userId="S::nadir.siddiqui@lmi.org::db1fafb2-3090-4534-8255-369fbae9ef24" providerId="AD" clId="Web-{81F2DD21-F9B1-85D3-BA11-8D07F153F412}" dt="2026-01-07T20:52:53.278" v="144" actId="20577"/>
        <pc:sldMkLst>
          <pc:docMk/>
          <pc:sldMk cId="4258156659" sldId="443"/>
        </pc:sldMkLst>
        <pc:spChg chg="mod">
          <ac:chgData name="Siddiqui, Nadir" userId="S::nadir.siddiqui@lmi.org::db1fafb2-3090-4534-8255-369fbae9ef24" providerId="AD" clId="Web-{81F2DD21-F9B1-85D3-BA11-8D07F153F412}" dt="2026-01-07T20:52:53.278" v="144" actId="20577"/>
          <ac:spMkLst>
            <pc:docMk/>
            <pc:sldMk cId="4258156659" sldId="443"/>
            <ac:spMk id="3" creationId="{531E1A91-70FB-F390-15B1-DB1C563E63B2}"/>
          </ac:spMkLst>
        </pc:spChg>
      </pc:sldChg>
      <pc:sldChg chg="modSp">
        <pc:chgData name="Siddiqui, Nadir" userId="S::nadir.siddiqui@lmi.org::db1fafb2-3090-4534-8255-369fbae9ef24" providerId="AD" clId="Web-{81F2DD21-F9B1-85D3-BA11-8D07F153F412}" dt="2026-01-07T20:50:24.685" v="142" actId="20577"/>
        <pc:sldMkLst>
          <pc:docMk/>
          <pc:sldMk cId="1369931368" sldId="452"/>
        </pc:sldMkLst>
        <pc:spChg chg="mod">
          <ac:chgData name="Siddiqui, Nadir" userId="S::nadir.siddiqui@lmi.org::db1fafb2-3090-4534-8255-369fbae9ef24" providerId="AD" clId="Web-{81F2DD21-F9B1-85D3-BA11-8D07F153F412}" dt="2026-01-07T20:46:13.296" v="12" actId="20577"/>
          <ac:spMkLst>
            <pc:docMk/>
            <pc:sldMk cId="1369931368" sldId="452"/>
            <ac:spMk id="2" creationId="{01754CD0-3A8F-5F95-3EA9-9A209CB71AA5}"/>
          </ac:spMkLst>
        </pc:spChg>
        <pc:spChg chg="mod">
          <ac:chgData name="Siddiqui, Nadir" userId="S::nadir.siddiqui@lmi.org::db1fafb2-3090-4534-8255-369fbae9ef24" providerId="AD" clId="Web-{81F2DD21-F9B1-85D3-BA11-8D07F153F412}" dt="2026-01-07T20:50:24.685" v="142" actId="20577"/>
          <ac:spMkLst>
            <pc:docMk/>
            <pc:sldMk cId="1369931368" sldId="452"/>
            <ac:spMk id="3" creationId="{C45A733C-2BCD-8D32-647B-7CEC0F8A86EA}"/>
          </ac:spMkLst>
        </pc:spChg>
      </pc:sldChg>
    </pc:docChg>
  </pc:docChgLst>
</pc:chgInfo>
</file>

<file path=ppt/media/image1.jpeg>
</file>

<file path=ppt/media/image10.png>
</file>

<file path=ppt/media/image11.svg>
</file>

<file path=ppt/media/image12.jpeg>
</file>

<file path=ppt/media/image13.jpeg>
</file>

<file path=ppt/media/image15.jpe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svg>
</file>

<file path=ppt/media/image5.png>
</file>

<file path=ppt/media/image6.sv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3D6E8-FE53-487D-B474-52D1E814DA53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89FA3-71B6-43DA-8049-925DCA41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925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Layouts/_rels/slideLayout1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ainbow in the sky&#10;&#10;AI-generated content may be incorrect.">
            <a:extLst>
              <a:ext uri="{FF2B5EF4-FFF2-40B4-BE49-F238E27FC236}">
                <a16:creationId xmlns:a16="http://schemas.microsoft.com/office/drawing/2014/main" id="{734CDB3B-AACC-BA23-0E5F-04F3C1EE59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30" y="-19617"/>
            <a:ext cx="12192530" cy="6877617"/>
          </a:xfrm>
          <a:prstGeom prst="rect">
            <a:avLst/>
          </a:prstGeom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8" y="6288881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4C823B25-D0EB-48F3-A617-5263C8190526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592893" y="2870200"/>
            <a:ext cx="5006214" cy="61753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464F0B12-1698-412D-8ACA-A3F3DAE64FF5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2288778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Double Click to edit text">
            <a:extLst>
              <a:ext uri="{FF2B5EF4-FFF2-40B4-BE49-F238E27FC236}">
                <a16:creationId xmlns:a16="http://schemas.microsoft.com/office/drawing/2014/main" id="{79E22365-28A8-49D0-9201-3158A6CF80BC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3238253" y="3908821"/>
            <a:ext cx="5714964" cy="62819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" name="www.websitename.com">
            <a:extLst>
              <a:ext uri="{FF2B5EF4-FFF2-40B4-BE49-F238E27FC236}">
                <a16:creationId xmlns:a16="http://schemas.microsoft.com/office/drawing/2014/main" id="{3445E04E-B568-14A7-F8E1-29A49833442C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/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586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BB3E04C-5FE3-B61E-4E95-0806C1379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685445"/>
      </p:ext>
    </p:extLst>
  </p:cSld>
  <p:clrMapOvr>
    <a:masterClrMapping/>
  </p:clrMapOvr>
  <p:transition spd="med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746F147C-9E2F-4A28-80CE-48D792DC3DC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4" y="1144521"/>
            <a:ext cx="4827026" cy="4568958"/>
          </a:xfrm>
          <a:custGeom>
            <a:avLst/>
            <a:gdLst>
              <a:gd name="connsiteX0" fmla="*/ 0 w 9654051"/>
              <a:gd name="connsiteY0" fmla="*/ 0 h 9137915"/>
              <a:gd name="connsiteX1" fmla="*/ 9654051 w 9654051"/>
              <a:gd name="connsiteY1" fmla="*/ 0 h 9137915"/>
              <a:gd name="connsiteX2" fmla="*/ 9654051 w 9654051"/>
              <a:gd name="connsiteY2" fmla="*/ 9137915 h 9137915"/>
              <a:gd name="connsiteX3" fmla="*/ 0 w 9654051"/>
              <a:gd name="connsiteY3" fmla="*/ 9137915 h 9137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54051" h="9137915">
                <a:moveTo>
                  <a:pt x="0" y="0"/>
                </a:moveTo>
                <a:lnTo>
                  <a:pt x="9654051" y="0"/>
                </a:lnTo>
                <a:lnTo>
                  <a:pt x="9654051" y="9137915"/>
                </a:lnTo>
                <a:lnTo>
                  <a:pt x="0" y="913791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4" name="Title">
            <a:extLst>
              <a:ext uri="{FF2B5EF4-FFF2-40B4-BE49-F238E27FC236}">
                <a16:creationId xmlns:a16="http://schemas.microsoft.com/office/drawing/2014/main" id="{45E04773-FED4-417F-ACD8-75CB9824D2F4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878059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F243CD-5307-4C63-BDB1-C41A00ABF6B1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878059" y="1487422"/>
            <a:ext cx="4046290" cy="78943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6" name="Double Click to edit text">
            <a:extLst>
              <a:ext uri="{FF2B5EF4-FFF2-40B4-BE49-F238E27FC236}">
                <a16:creationId xmlns:a16="http://schemas.microsoft.com/office/drawing/2014/main" id="{B349CCE8-CCC3-43B8-8FEE-9E508E853779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6878058" y="2610877"/>
            <a:ext cx="1827792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1" name="Rectangle">
            <a:extLst>
              <a:ext uri="{FF2B5EF4-FFF2-40B4-BE49-F238E27FC236}">
                <a16:creationId xmlns:a16="http://schemas.microsoft.com/office/drawing/2014/main" id="{61403AD4-AF89-4126-9297-D0C50A20F6FF}"/>
              </a:ext>
            </a:extLst>
          </p:cNvPr>
          <p:cNvSpPr>
            <a:spLocks noGrp="1"/>
          </p:cNvSpPr>
          <p:nvPr>
            <p:ph type="body" sz="quarter" idx="169"/>
          </p:nvPr>
        </p:nvSpPr>
        <p:spPr>
          <a:xfrm>
            <a:off x="6886988" y="4333578"/>
            <a:ext cx="4036039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52" name="Rectangle">
            <a:extLst>
              <a:ext uri="{FF2B5EF4-FFF2-40B4-BE49-F238E27FC236}">
                <a16:creationId xmlns:a16="http://schemas.microsoft.com/office/drawing/2014/main" id="{1F7EBD88-DCED-47DC-85AC-6BEE0A734606}"/>
              </a:ext>
            </a:extLst>
          </p:cNvPr>
          <p:cNvSpPr>
            <a:spLocks noGrp="1"/>
          </p:cNvSpPr>
          <p:nvPr>
            <p:ph type="body" sz="quarter" idx="170"/>
          </p:nvPr>
        </p:nvSpPr>
        <p:spPr>
          <a:xfrm>
            <a:off x="6878058" y="4333578"/>
            <a:ext cx="305760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53" name="Double Click to edit text">
            <a:extLst>
              <a:ext uri="{FF2B5EF4-FFF2-40B4-BE49-F238E27FC236}">
                <a16:creationId xmlns:a16="http://schemas.microsoft.com/office/drawing/2014/main" id="{BA846A64-00AA-4609-993C-072B13369B58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6878059" y="4045895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4" name="Title">
            <a:extLst>
              <a:ext uri="{FF2B5EF4-FFF2-40B4-BE49-F238E27FC236}">
                <a16:creationId xmlns:a16="http://schemas.microsoft.com/office/drawing/2014/main" id="{9FE9254B-69CA-41DF-9BFA-C0AE9BDD857C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10356674" y="4044134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55" name="Rectangle">
            <a:extLst>
              <a:ext uri="{FF2B5EF4-FFF2-40B4-BE49-F238E27FC236}">
                <a16:creationId xmlns:a16="http://schemas.microsoft.com/office/drawing/2014/main" id="{249CEC46-EFA1-4056-B028-705CD3562754}"/>
              </a:ext>
            </a:extLst>
          </p:cNvPr>
          <p:cNvSpPr>
            <a:spLocks noGrp="1"/>
          </p:cNvSpPr>
          <p:nvPr>
            <p:ph type="body" sz="quarter" idx="173"/>
          </p:nvPr>
        </p:nvSpPr>
        <p:spPr>
          <a:xfrm>
            <a:off x="6886988" y="4997153"/>
            <a:ext cx="4036039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56" name="Rectangle">
            <a:extLst>
              <a:ext uri="{FF2B5EF4-FFF2-40B4-BE49-F238E27FC236}">
                <a16:creationId xmlns:a16="http://schemas.microsoft.com/office/drawing/2014/main" id="{A8B1057C-91F4-49D4-9EB7-386A6D8E0055}"/>
              </a:ext>
            </a:extLst>
          </p:cNvPr>
          <p:cNvSpPr>
            <a:spLocks noGrp="1"/>
          </p:cNvSpPr>
          <p:nvPr>
            <p:ph type="body" sz="quarter" idx="174"/>
          </p:nvPr>
        </p:nvSpPr>
        <p:spPr>
          <a:xfrm>
            <a:off x="6878058" y="4997153"/>
            <a:ext cx="305760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57" name="Double Click to edit text">
            <a:extLst>
              <a:ext uri="{FF2B5EF4-FFF2-40B4-BE49-F238E27FC236}">
                <a16:creationId xmlns:a16="http://schemas.microsoft.com/office/drawing/2014/main" id="{96E46312-76BD-4F76-975A-3176A08E6147}"/>
              </a:ext>
            </a:extLst>
          </p:cNvPr>
          <p:cNvSpPr txBox="1">
            <a:spLocks noGrp="1"/>
          </p:cNvSpPr>
          <p:nvPr>
            <p:ph type="body" sz="quarter" idx="175" hasCustomPrompt="1"/>
          </p:nvPr>
        </p:nvSpPr>
        <p:spPr>
          <a:xfrm>
            <a:off x="6878059" y="4709470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8" name="Title">
            <a:extLst>
              <a:ext uri="{FF2B5EF4-FFF2-40B4-BE49-F238E27FC236}">
                <a16:creationId xmlns:a16="http://schemas.microsoft.com/office/drawing/2014/main" id="{DFE378CE-4C4B-410F-A761-23905217572E}"/>
              </a:ext>
            </a:extLst>
          </p:cNvPr>
          <p:cNvSpPr txBox="1">
            <a:spLocks noGrp="1"/>
          </p:cNvSpPr>
          <p:nvPr>
            <p:ph type="body" sz="quarter" idx="176" hasCustomPrompt="1"/>
          </p:nvPr>
        </p:nvSpPr>
        <p:spPr>
          <a:xfrm>
            <a:off x="10356674" y="4707709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59" name="Rectangle">
            <a:extLst>
              <a:ext uri="{FF2B5EF4-FFF2-40B4-BE49-F238E27FC236}">
                <a16:creationId xmlns:a16="http://schemas.microsoft.com/office/drawing/2014/main" id="{FAFD7438-414E-4075-B049-2B8F0A157F71}"/>
              </a:ext>
            </a:extLst>
          </p:cNvPr>
          <p:cNvSpPr>
            <a:spLocks noGrp="1"/>
          </p:cNvSpPr>
          <p:nvPr>
            <p:ph type="body" sz="quarter" idx="177"/>
          </p:nvPr>
        </p:nvSpPr>
        <p:spPr>
          <a:xfrm>
            <a:off x="6886988" y="5662316"/>
            <a:ext cx="4036039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60" name="Rectangle">
            <a:extLst>
              <a:ext uri="{FF2B5EF4-FFF2-40B4-BE49-F238E27FC236}">
                <a16:creationId xmlns:a16="http://schemas.microsoft.com/office/drawing/2014/main" id="{98E23F28-8463-43DC-AFDB-9F0EBD6DEE66}"/>
              </a:ext>
            </a:extLst>
          </p:cNvPr>
          <p:cNvSpPr>
            <a:spLocks noGrp="1"/>
          </p:cNvSpPr>
          <p:nvPr>
            <p:ph type="body" sz="quarter" idx="178"/>
          </p:nvPr>
        </p:nvSpPr>
        <p:spPr>
          <a:xfrm>
            <a:off x="6878058" y="5662316"/>
            <a:ext cx="305760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61" name="Double Click to edit text">
            <a:extLst>
              <a:ext uri="{FF2B5EF4-FFF2-40B4-BE49-F238E27FC236}">
                <a16:creationId xmlns:a16="http://schemas.microsoft.com/office/drawing/2014/main" id="{408DC2AC-5CF5-466A-AE04-83FCE42C114E}"/>
              </a:ext>
            </a:extLst>
          </p:cNvPr>
          <p:cNvSpPr txBox="1">
            <a:spLocks noGrp="1"/>
          </p:cNvSpPr>
          <p:nvPr>
            <p:ph type="body" sz="quarter" idx="179" hasCustomPrompt="1"/>
          </p:nvPr>
        </p:nvSpPr>
        <p:spPr>
          <a:xfrm>
            <a:off x="6878059" y="5374632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62" name="Title">
            <a:extLst>
              <a:ext uri="{FF2B5EF4-FFF2-40B4-BE49-F238E27FC236}">
                <a16:creationId xmlns:a16="http://schemas.microsoft.com/office/drawing/2014/main" id="{E5C7315D-46A8-4211-BB74-7E4EE4FFAE09}"/>
              </a:ext>
            </a:extLst>
          </p:cNvPr>
          <p:cNvSpPr txBox="1">
            <a:spLocks noGrp="1"/>
          </p:cNvSpPr>
          <p:nvPr>
            <p:ph type="body" sz="quarter" idx="180" hasCustomPrompt="1"/>
          </p:nvPr>
        </p:nvSpPr>
        <p:spPr>
          <a:xfrm>
            <a:off x="10356674" y="5372871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63" name="Title">
            <a:extLst>
              <a:ext uri="{FF2B5EF4-FFF2-40B4-BE49-F238E27FC236}">
                <a16:creationId xmlns:a16="http://schemas.microsoft.com/office/drawing/2014/main" id="{A1DD26F1-C950-4E3B-A209-3B58DE01EA98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6878060" y="2852332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64" name="Title">
            <a:extLst>
              <a:ext uri="{FF2B5EF4-FFF2-40B4-BE49-F238E27FC236}">
                <a16:creationId xmlns:a16="http://schemas.microsoft.com/office/drawing/2014/main" id="{15703491-CBA3-40A3-9B2A-3B146C2A35E0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8444600" y="2852332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65" name="Title">
            <a:extLst>
              <a:ext uri="{FF2B5EF4-FFF2-40B4-BE49-F238E27FC236}">
                <a16:creationId xmlns:a16="http://schemas.microsoft.com/office/drawing/2014/main" id="{A51E721E-5965-43BA-BD1C-8B15A74D3628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10012747" y="2852331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</p:spTree>
    <p:extLst>
      <p:ext uri="{BB962C8B-B14F-4D97-AF65-F5344CB8AC3E}">
        <p14:creationId xmlns:p14="http://schemas.microsoft.com/office/powerpoint/2010/main" val="3777662620"/>
      </p:ext>
    </p:extLst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B5FCF7-A6D5-4470-A48C-E22636845537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876349" y="1"/>
            <a:ext cx="3048001" cy="4445993"/>
          </a:xfrm>
          <a:custGeom>
            <a:avLst/>
            <a:gdLst>
              <a:gd name="connsiteX0" fmla="*/ 0 w 6096001"/>
              <a:gd name="connsiteY0" fmla="*/ 0 h 8891985"/>
              <a:gd name="connsiteX1" fmla="*/ 6096001 w 6096001"/>
              <a:gd name="connsiteY1" fmla="*/ 0 h 8891985"/>
              <a:gd name="connsiteX2" fmla="*/ 6096001 w 6096001"/>
              <a:gd name="connsiteY2" fmla="*/ 8891985 h 8891985"/>
              <a:gd name="connsiteX3" fmla="*/ 0 w 6096001"/>
              <a:gd name="connsiteY3" fmla="*/ 8891985 h 889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1" h="8891985">
                <a:moveTo>
                  <a:pt x="0" y="0"/>
                </a:moveTo>
                <a:lnTo>
                  <a:pt x="6096001" y="0"/>
                </a:lnTo>
                <a:lnTo>
                  <a:pt x="6096001" y="8891985"/>
                </a:lnTo>
                <a:lnTo>
                  <a:pt x="0" y="889198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431912863"/>
      </p:ext>
    </p:extLst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6B5FCF7-A6D5-4470-A48C-E22636845537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876349" y="1"/>
            <a:ext cx="3048001" cy="4445993"/>
          </a:xfrm>
          <a:custGeom>
            <a:avLst/>
            <a:gdLst>
              <a:gd name="connsiteX0" fmla="*/ 0 w 6096001"/>
              <a:gd name="connsiteY0" fmla="*/ 0 h 8891985"/>
              <a:gd name="connsiteX1" fmla="*/ 6096001 w 6096001"/>
              <a:gd name="connsiteY1" fmla="*/ 0 h 8891985"/>
              <a:gd name="connsiteX2" fmla="*/ 6096001 w 6096001"/>
              <a:gd name="connsiteY2" fmla="*/ 8891985 h 8891985"/>
              <a:gd name="connsiteX3" fmla="*/ 0 w 6096001"/>
              <a:gd name="connsiteY3" fmla="*/ 8891985 h 889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1" h="8891985">
                <a:moveTo>
                  <a:pt x="0" y="0"/>
                </a:moveTo>
                <a:lnTo>
                  <a:pt x="6096001" y="0"/>
                </a:lnTo>
                <a:lnTo>
                  <a:pt x="6096001" y="8891985"/>
                </a:lnTo>
                <a:lnTo>
                  <a:pt x="0" y="889198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68E99CEF-DCCA-45E7-BB2D-247687E0D23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6C9F24BF-CEF2-4302-8687-A1F6AD28B440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2" y="1487422"/>
            <a:ext cx="4720234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B47539E4-2E53-4F5B-8014-2F494FB32436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7876349" y="5273013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ADA5630D-5759-4F89-A528-DB22665F2F97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7876349" y="498785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Rectangle">
            <a:extLst>
              <a:ext uri="{FF2B5EF4-FFF2-40B4-BE49-F238E27FC236}">
                <a16:creationId xmlns:a16="http://schemas.microsoft.com/office/drawing/2014/main" id="{CDDA3AEC-5EBB-46F0-8D3F-9CD253EE7B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8254" y="4804834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3" name="Rectangle">
            <a:extLst>
              <a:ext uri="{FF2B5EF4-FFF2-40B4-BE49-F238E27FC236}">
                <a16:creationId xmlns:a16="http://schemas.microsoft.com/office/drawing/2014/main" id="{593D1755-63E8-4B6B-9D31-12114743879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77830" y="4804834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4" name="Double Click to edit text">
            <a:extLst>
              <a:ext uri="{FF2B5EF4-FFF2-40B4-BE49-F238E27FC236}">
                <a16:creationId xmlns:a16="http://schemas.microsoft.com/office/drawing/2014/main" id="{65F56BB0-8707-4E5F-B046-026B0E19B4A3}"/>
              </a:ext>
            </a:extLst>
          </p:cNvPr>
          <p:cNvSpPr txBox="1">
            <a:spLocks noGrp="1"/>
          </p:cNvSpPr>
          <p:nvPr>
            <p:ph type="body" sz="quarter" idx="87" hasCustomPrompt="1"/>
          </p:nvPr>
        </p:nvSpPr>
        <p:spPr>
          <a:xfrm>
            <a:off x="1276507" y="4470004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F981FDA0-0146-4E77-8C3B-6BA8F5051A3B}"/>
              </a:ext>
            </a:extLst>
          </p:cNvPr>
          <p:cNvSpPr txBox="1">
            <a:spLocks noGrp="1"/>
          </p:cNvSpPr>
          <p:nvPr>
            <p:ph type="body" sz="quarter" idx="89" hasCustomPrompt="1"/>
          </p:nvPr>
        </p:nvSpPr>
        <p:spPr>
          <a:xfrm>
            <a:off x="4895515" y="4470639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26" name="Rectangle">
            <a:extLst>
              <a:ext uri="{FF2B5EF4-FFF2-40B4-BE49-F238E27FC236}">
                <a16:creationId xmlns:a16="http://schemas.microsoft.com/office/drawing/2014/main" id="{995B1EAF-623A-4FB7-A26D-57E94B60669C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>
            <a:off x="1278254" y="5588398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7" name="Rectangle">
            <a:extLst>
              <a:ext uri="{FF2B5EF4-FFF2-40B4-BE49-F238E27FC236}">
                <a16:creationId xmlns:a16="http://schemas.microsoft.com/office/drawing/2014/main" id="{532EF3C9-1795-4094-B7B6-D1FE321D9ED5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>
            <a:off x="1277830" y="5588398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AFBA4BB6-86B2-44B7-814F-9C7E29E4489D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1276507" y="5253567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21BF1E6D-4156-4D15-89F0-DA78A29CB907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4895515" y="5254202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3175458695"/>
      </p:ext>
    </p:extLst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12AB23-4DFE-4E40-9F1F-C96460202B66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876349" y="1144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75A8D21A-C438-4C34-B5EE-6A9C0985832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52349" y="1143001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7AE0E48-F651-4784-859A-A085B7AD19D0}"/>
              </a:ext>
            </a:extLst>
          </p:cNvPr>
          <p:cNvSpPr>
            <a:spLocks noGrp="1"/>
          </p:cNvSpPr>
          <p:nvPr>
            <p:ph type="pic" sz="quarter" idx="150" hasCustomPrompt="1"/>
          </p:nvPr>
        </p:nvSpPr>
        <p:spPr>
          <a:xfrm>
            <a:off x="9400348" y="1144522"/>
            <a:ext cx="1524000" cy="1524001"/>
          </a:xfrm>
          <a:custGeom>
            <a:avLst/>
            <a:gdLst>
              <a:gd name="connsiteX0" fmla="*/ 0 w 3048000"/>
              <a:gd name="connsiteY0" fmla="*/ 0 h 3048001"/>
              <a:gd name="connsiteX1" fmla="*/ 3048000 w 3048000"/>
              <a:gd name="connsiteY1" fmla="*/ 0 h 3048001"/>
              <a:gd name="connsiteX2" fmla="*/ 3048000 w 3048000"/>
              <a:gd name="connsiteY2" fmla="*/ 3048001 h 3048001"/>
              <a:gd name="connsiteX3" fmla="*/ 0 w 3048000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048001">
                <a:moveTo>
                  <a:pt x="0" y="0"/>
                </a:moveTo>
                <a:lnTo>
                  <a:pt x="3048000" y="0"/>
                </a:lnTo>
                <a:lnTo>
                  <a:pt x="3048000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64821B5-363E-4922-B8E0-CAA8EE00250C}"/>
              </a:ext>
            </a:extLst>
          </p:cNvPr>
          <p:cNvSpPr>
            <a:spLocks noGrp="1"/>
          </p:cNvSpPr>
          <p:nvPr>
            <p:ph type="pic" sz="quarter" idx="151" hasCustomPrompt="1"/>
          </p:nvPr>
        </p:nvSpPr>
        <p:spPr>
          <a:xfrm>
            <a:off x="9400347" y="4192522"/>
            <a:ext cx="1524001" cy="1524001"/>
          </a:xfrm>
          <a:custGeom>
            <a:avLst/>
            <a:gdLst>
              <a:gd name="connsiteX0" fmla="*/ 0 w 3048002"/>
              <a:gd name="connsiteY0" fmla="*/ 0 h 3048001"/>
              <a:gd name="connsiteX1" fmla="*/ 3048002 w 3048002"/>
              <a:gd name="connsiteY1" fmla="*/ 0 h 3048001"/>
              <a:gd name="connsiteX2" fmla="*/ 3048002 w 3048002"/>
              <a:gd name="connsiteY2" fmla="*/ 3048001 h 3048001"/>
              <a:gd name="connsiteX3" fmla="*/ 0 w 3048002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2" h="3048001">
                <a:moveTo>
                  <a:pt x="0" y="0"/>
                </a:moveTo>
                <a:lnTo>
                  <a:pt x="3048002" y="0"/>
                </a:lnTo>
                <a:lnTo>
                  <a:pt x="3048002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57C9D7F4-6575-4327-B08B-33FB69F04912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6352349" y="4191000"/>
            <a:ext cx="1524001" cy="1524000"/>
          </a:xfrm>
          <a:custGeom>
            <a:avLst/>
            <a:gdLst>
              <a:gd name="connsiteX0" fmla="*/ 0 w 3048001"/>
              <a:gd name="connsiteY0" fmla="*/ 0 h 3048000"/>
              <a:gd name="connsiteX1" fmla="*/ 3048001 w 3048001"/>
              <a:gd name="connsiteY1" fmla="*/ 0 h 3048000"/>
              <a:gd name="connsiteX2" fmla="*/ 3048001 w 3048001"/>
              <a:gd name="connsiteY2" fmla="*/ 3048000 h 3048000"/>
              <a:gd name="connsiteX3" fmla="*/ 0 w 3048001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0">
                <a:moveTo>
                  <a:pt x="0" y="0"/>
                </a:moveTo>
                <a:lnTo>
                  <a:pt x="3048001" y="0"/>
                </a:lnTo>
                <a:lnTo>
                  <a:pt x="3048001" y="3048000"/>
                </a:lnTo>
                <a:lnTo>
                  <a:pt x="0" y="304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FC6615-A85E-4C8F-957D-16946160D71F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6352349" y="2667001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7E6712A3-7F64-4DA3-BCBF-BC10C4DE4986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9400348" y="2668522"/>
            <a:ext cx="1524000" cy="1524001"/>
          </a:xfrm>
          <a:custGeom>
            <a:avLst/>
            <a:gdLst>
              <a:gd name="connsiteX0" fmla="*/ 0 w 3048000"/>
              <a:gd name="connsiteY0" fmla="*/ 0 h 3048001"/>
              <a:gd name="connsiteX1" fmla="*/ 3048000 w 3048000"/>
              <a:gd name="connsiteY1" fmla="*/ 0 h 3048001"/>
              <a:gd name="connsiteX2" fmla="*/ 3048000 w 3048000"/>
              <a:gd name="connsiteY2" fmla="*/ 3048001 h 3048001"/>
              <a:gd name="connsiteX3" fmla="*/ 0 w 3048000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048001">
                <a:moveTo>
                  <a:pt x="0" y="0"/>
                </a:moveTo>
                <a:lnTo>
                  <a:pt x="3048000" y="0"/>
                </a:lnTo>
                <a:lnTo>
                  <a:pt x="3048000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85B6A4EE-1D50-4141-84EB-B6E97CF9455D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7876349" y="4192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1E18238-DB22-4096-9B37-D4AD8496148A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7876349" y="2668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205944979"/>
      </p:ext>
    </p:extLst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0E1FFD39-F20C-4758-B63B-3507B7894307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E1F132B6-7982-4D28-8D28-75B2F8E6AE7E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4" y="1487422"/>
            <a:ext cx="3996185" cy="6731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9D2B80E1-E128-477F-A568-88BED5A4D5B9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1267653" y="2612397"/>
            <a:ext cx="3993541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5A12AB23-4DFE-4E40-9F1F-C96460202B66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876349" y="1144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75A8D21A-C438-4C34-B5EE-6A9C0985832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52349" y="1143001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A7AE0E48-F651-4784-859A-A085B7AD19D0}"/>
              </a:ext>
            </a:extLst>
          </p:cNvPr>
          <p:cNvSpPr>
            <a:spLocks noGrp="1"/>
          </p:cNvSpPr>
          <p:nvPr>
            <p:ph type="pic" sz="quarter" idx="150" hasCustomPrompt="1"/>
          </p:nvPr>
        </p:nvSpPr>
        <p:spPr>
          <a:xfrm>
            <a:off x="9400348" y="1144522"/>
            <a:ext cx="1524000" cy="1524001"/>
          </a:xfrm>
          <a:custGeom>
            <a:avLst/>
            <a:gdLst>
              <a:gd name="connsiteX0" fmla="*/ 0 w 3048000"/>
              <a:gd name="connsiteY0" fmla="*/ 0 h 3048001"/>
              <a:gd name="connsiteX1" fmla="*/ 3048000 w 3048000"/>
              <a:gd name="connsiteY1" fmla="*/ 0 h 3048001"/>
              <a:gd name="connsiteX2" fmla="*/ 3048000 w 3048000"/>
              <a:gd name="connsiteY2" fmla="*/ 3048001 h 3048001"/>
              <a:gd name="connsiteX3" fmla="*/ 0 w 3048000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048001">
                <a:moveTo>
                  <a:pt x="0" y="0"/>
                </a:moveTo>
                <a:lnTo>
                  <a:pt x="3048000" y="0"/>
                </a:lnTo>
                <a:lnTo>
                  <a:pt x="3048000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C64821B5-363E-4922-B8E0-CAA8EE00250C}"/>
              </a:ext>
            </a:extLst>
          </p:cNvPr>
          <p:cNvSpPr>
            <a:spLocks noGrp="1"/>
          </p:cNvSpPr>
          <p:nvPr>
            <p:ph type="pic" sz="quarter" idx="151" hasCustomPrompt="1"/>
          </p:nvPr>
        </p:nvSpPr>
        <p:spPr>
          <a:xfrm>
            <a:off x="9400347" y="4192522"/>
            <a:ext cx="1524001" cy="1524001"/>
          </a:xfrm>
          <a:custGeom>
            <a:avLst/>
            <a:gdLst>
              <a:gd name="connsiteX0" fmla="*/ 0 w 3048002"/>
              <a:gd name="connsiteY0" fmla="*/ 0 h 3048001"/>
              <a:gd name="connsiteX1" fmla="*/ 3048002 w 3048002"/>
              <a:gd name="connsiteY1" fmla="*/ 0 h 3048001"/>
              <a:gd name="connsiteX2" fmla="*/ 3048002 w 3048002"/>
              <a:gd name="connsiteY2" fmla="*/ 3048001 h 3048001"/>
              <a:gd name="connsiteX3" fmla="*/ 0 w 3048002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2" h="3048001">
                <a:moveTo>
                  <a:pt x="0" y="0"/>
                </a:moveTo>
                <a:lnTo>
                  <a:pt x="3048002" y="0"/>
                </a:lnTo>
                <a:lnTo>
                  <a:pt x="3048002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57C9D7F4-6575-4327-B08B-33FB69F04912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6352349" y="4191000"/>
            <a:ext cx="1524001" cy="1524000"/>
          </a:xfrm>
          <a:custGeom>
            <a:avLst/>
            <a:gdLst>
              <a:gd name="connsiteX0" fmla="*/ 0 w 3048001"/>
              <a:gd name="connsiteY0" fmla="*/ 0 h 3048000"/>
              <a:gd name="connsiteX1" fmla="*/ 3048001 w 3048001"/>
              <a:gd name="connsiteY1" fmla="*/ 0 h 3048000"/>
              <a:gd name="connsiteX2" fmla="*/ 3048001 w 3048001"/>
              <a:gd name="connsiteY2" fmla="*/ 3048000 h 3048000"/>
              <a:gd name="connsiteX3" fmla="*/ 0 w 3048001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0">
                <a:moveTo>
                  <a:pt x="0" y="0"/>
                </a:moveTo>
                <a:lnTo>
                  <a:pt x="3048001" y="0"/>
                </a:lnTo>
                <a:lnTo>
                  <a:pt x="3048001" y="3048000"/>
                </a:lnTo>
                <a:lnTo>
                  <a:pt x="0" y="304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5CFC6615-A85E-4C8F-957D-16946160D71F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6352349" y="2667001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7E6712A3-7F64-4DA3-BCBF-BC10C4DE4986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9400348" y="2668522"/>
            <a:ext cx="1524000" cy="1524001"/>
          </a:xfrm>
          <a:custGeom>
            <a:avLst/>
            <a:gdLst>
              <a:gd name="connsiteX0" fmla="*/ 0 w 3048000"/>
              <a:gd name="connsiteY0" fmla="*/ 0 h 3048001"/>
              <a:gd name="connsiteX1" fmla="*/ 3048000 w 3048000"/>
              <a:gd name="connsiteY1" fmla="*/ 0 h 3048001"/>
              <a:gd name="connsiteX2" fmla="*/ 3048000 w 3048000"/>
              <a:gd name="connsiteY2" fmla="*/ 3048001 h 3048001"/>
              <a:gd name="connsiteX3" fmla="*/ 0 w 3048000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0" h="3048001">
                <a:moveTo>
                  <a:pt x="0" y="0"/>
                </a:moveTo>
                <a:lnTo>
                  <a:pt x="3048000" y="0"/>
                </a:lnTo>
                <a:lnTo>
                  <a:pt x="3048000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85B6A4EE-1D50-4141-84EB-B6E97CF9455D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7876349" y="4192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1E18238-DB22-4096-9B37-D4AD8496148A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7876349" y="2668522"/>
            <a:ext cx="1524001" cy="1524001"/>
          </a:xfrm>
          <a:custGeom>
            <a:avLst/>
            <a:gdLst>
              <a:gd name="connsiteX0" fmla="*/ 0 w 3048001"/>
              <a:gd name="connsiteY0" fmla="*/ 0 h 3048001"/>
              <a:gd name="connsiteX1" fmla="*/ 3048001 w 3048001"/>
              <a:gd name="connsiteY1" fmla="*/ 0 h 3048001"/>
              <a:gd name="connsiteX2" fmla="*/ 3048001 w 3048001"/>
              <a:gd name="connsiteY2" fmla="*/ 3048001 h 3048001"/>
              <a:gd name="connsiteX3" fmla="*/ 0 w 3048001"/>
              <a:gd name="connsiteY3" fmla="*/ 3048001 h 304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3048001">
                <a:moveTo>
                  <a:pt x="0" y="0"/>
                </a:moveTo>
                <a:lnTo>
                  <a:pt x="3048001" y="0"/>
                </a:lnTo>
                <a:lnTo>
                  <a:pt x="3048001" y="3048001"/>
                </a:lnTo>
                <a:lnTo>
                  <a:pt x="0" y="304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6" name="Title">
            <a:extLst>
              <a:ext uri="{FF2B5EF4-FFF2-40B4-BE49-F238E27FC236}">
                <a16:creationId xmlns:a16="http://schemas.microsoft.com/office/drawing/2014/main" id="{8B408E0F-375B-4759-B512-BECC883FD090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270298" y="3787282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48" name="Title">
            <a:extLst>
              <a:ext uri="{FF2B5EF4-FFF2-40B4-BE49-F238E27FC236}">
                <a16:creationId xmlns:a16="http://schemas.microsoft.com/office/drawing/2014/main" id="{A85C20C9-1BB5-4B48-9ADB-BCA6543AC784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1270298" y="5006107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49" name="Double Click to edit text">
            <a:extLst>
              <a:ext uri="{FF2B5EF4-FFF2-40B4-BE49-F238E27FC236}">
                <a16:creationId xmlns:a16="http://schemas.microsoft.com/office/drawing/2014/main" id="{21DEA112-DFE7-41E8-A52E-2BAAC6560C9F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2418198" y="4205474"/>
            <a:ext cx="2085605" cy="26974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8D06413C-25D0-43C1-99E8-248505D15519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2418198" y="3920309"/>
            <a:ext cx="2085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3" name="Double Click to edit text">
            <a:extLst>
              <a:ext uri="{FF2B5EF4-FFF2-40B4-BE49-F238E27FC236}">
                <a16:creationId xmlns:a16="http://schemas.microsoft.com/office/drawing/2014/main" id="{E0ACF934-02C6-4346-8D62-0C8ED3203BF8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2418198" y="5424787"/>
            <a:ext cx="2085605" cy="26974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4" name="Title">
            <a:extLst>
              <a:ext uri="{FF2B5EF4-FFF2-40B4-BE49-F238E27FC236}">
                <a16:creationId xmlns:a16="http://schemas.microsoft.com/office/drawing/2014/main" id="{E5E86D9C-429B-4A9C-B82A-35871E0B6490}"/>
              </a:ext>
            </a:extLst>
          </p:cNvPr>
          <p:cNvSpPr txBox="1">
            <a:spLocks noGrp="1"/>
          </p:cNvSpPr>
          <p:nvPr>
            <p:ph type="body" sz="quarter" idx="184" hasCustomPrompt="1"/>
          </p:nvPr>
        </p:nvSpPr>
        <p:spPr>
          <a:xfrm>
            <a:off x="2418198" y="5139622"/>
            <a:ext cx="2085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2282324748"/>
      </p:ext>
    </p:extLst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1FE4F4-2AE9-409C-BA9D-B1C6B8D041AB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480188" y="1534754"/>
            <a:ext cx="2806105" cy="3747890"/>
          </a:xfrm>
          <a:custGeom>
            <a:avLst/>
            <a:gdLst>
              <a:gd name="connsiteX0" fmla="*/ 73011 w 5612210"/>
              <a:gd name="connsiteY0" fmla="*/ 0 h 7495779"/>
              <a:gd name="connsiteX1" fmla="*/ 5539459 w 5612210"/>
              <a:gd name="connsiteY1" fmla="*/ 0 h 7495779"/>
              <a:gd name="connsiteX2" fmla="*/ 5582330 w 5612210"/>
              <a:gd name="connsiteY2" fmla="*/ 3470 h 7495779"/>
              <a:gd name="connsiteX3" fmla="*/ 5608573 w 5612210"/>
              <a:gd name="connsiteY3" fmla="*/ 30191 h 7495779"/>
              <a:gd name="connsiteX4" fmla="*/ 5612210 w 5612210"/>
              <a:gd name="connsiteY4" fmla="*/ 73570 h 7495779"/>
              <a:gd name="connsiteX5" fmla="*/ 5612210 w 5612210"/>
              <a:gd name="connsiteY5" fmla="*/ 7423250 h 7495779"/>
              <a:gd name="connsiteX6" fmla="*/ 5608573 w 5612210"/>
              <a:gd name="connsiteY6" fmla="*/ 7465588 h 7495779"/>
              <a:gd name="connsiteX7" fmla="*/ 5582330 w 5612210"/>
              <a:gd name="connsiteY7" fmla="*/ 7492308 h 7495779"/>
              <a:gd name="connsiteX8" fmla="*/ 5539199 w 5612210"/>
              <a:gd name="connsiteY8" fmla="*/ 7495779 h 7495779"/>
              <a:gd name="connsiteX9" fmla="*/ 73011 w 5612210"/>
              <a:gd name="connsiteY9" fmla="*/ 7495779 h 7495779"/>
              <a:gd name="connsiteX10" fmla="*/ 30140 w 5612210"/>
              <a:gd name="connsiteY10" fmla="*/ 7492308 h 7495779"/>
              <a:gd name="connsiteX11" fmla="*/ 3637 w 5612210"/>
              <a:gd name="connsiteY11" fmla="*/ 7465588 h 7495779"/>
              <a:gd name="connsiteX12" fmla="*/ 0 w 5612210"/>
              <a:gd name="connsiteY12" fmla="*/ 7422904 h 7495779"/>
              <a:gd name="connsiteX13" fmla="*/ 0 w 5612210"/>
              <a:gd name="connsiteY13" fmla="*/ 72876 h 7495779"/>
              <a:gd name="connsiteX14" fmla="*/ 3637 w 5612210"/>
              <a:gd name="connsiteY14" fmla="*/ 30191 h 7495779"/>
              <a:gd name="connsiteX15" fmla="*/ 30140 w 5612210"/>
              <a:gd name="connsiteY15" fmla="*/ 3470 h 7495779"/>
              <a:gd name="connsiteX16" fmla="*/ 73011 w 5612210"/>
              <a:gd name="connsiteY16" fmla="*/ 0 h 7495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2210" h="7495779">
                <a:moveTo>
                  <a:pt x="73011" y="0"/>
                </a:moveTo>
                <a:lnTo>
                  <a:pt x="5539459" y="0"/>
                </a:lnTo>
                <a:cubicBezTo>
                  <a:pt x="5560505" y="0"/>
                  <a:pt x="5571157" y="0"/>
                  <a:pt x="5582330" y="3470"/>
                </a:cubicBezTo>
                <a:cubicBezTo>
                  <a:pt x="5594802" y="7981"/>
                  <a:pt x="5604155" y="17698"/>
                  <a:pt x="5608573" y="30191"/>
                </a:cubicBezTo>
                <a:cubicBezTo>
                  <a:pt x="5612210" y="41296"/>
                  <a:pt x="5612210" y="52054"/>
                  <a:pt x="5612210" y="73570"/>
                </a:cubicBezTo>
                <a:lnTo>
                  <a:pt x="5612210" y="7423250"/>
                </a:lnTo>
                <a:cubicBezTo>
                  <a:pt x="5612210" y="7444072"/>
                  <a:pt x="5612210" y="7454483"/>
                  <a:pt x="5608573" y="7465588"/>
                </a:cubicBezTo>
                <a:cubicBezTo>
                  <a:pt x="5604155" y="7478080"/>
                  <a:pt x="5594802" y="7487798"/>
                  <a:pt x="5582330" y="7492308"/>
                </a:cubicBezTo>
                <a:cubicBezTo>
                  <a:pt x="5571157" y="7495779"/>
                  <a:pt x="5560505" y="7495779"/>
                  <a:pt x="5539199" y="7495779"/>
                </a:cubicBezTo>
                <a:lnTo>
                  <a:pt x="73011" y="7495779"/>
                </a:lnTo>
                <a:cubicBezTo>
                  <a:pt x="52225" y="7495779"/>
                  <a:pt x="41572" y="7495779"/>
                  <a:pt x="30140" y="7492308"/>
                </a:cubicBezTo>
                <a:cubicBezTo>
                  <a:pt x="17928" y="7487798"/>
                  <a:pt x="8054" y="7478080"/>
                  <a:pt x="3637" y="7465588"/>
                </a:cubicBezTo>
                <a:cubicBezTo>
                  <a:pt x="0" y="7454483"/>
                  <a:pt x="0" y="7444072"/>
                  <a:pt x="0" y="7422904"/>
                </a:cubicBezTo>
                <a:lnTo>
                  <a:pt x="0" y="72876"/>
                </a:lnTo>
                <a:cubicBezTo>
                  <a:pt x="0" y="52054"/>
                  <a:pt x="0" y="41296"/>
                  <a:pt x="3637" y="30191"/>
                </a:cubicBezTo>
                <a:cubicBezTo>
                  <a:pt x="8054" y="17698"/>
                  <a:pt x="17928" y="7981"/>
                  <a:pt x="30140" y="3470"/>
                </a:cubicBezTo>
                <a:cubicBezTo>
                  <a:pt x="41312" y="0"/>
                  <a:pt x="52225" y="0"/>
                  <a:pt x="7301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77205301"/>
      </p:ext>
    </p:extLst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7889F6D7-638B-451F-9BF5-9EA101F386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68976" y="1142603"/>
            <a:ext cx="3228691" cy="4572794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81FE4F4-2AE9-409C-BA9D-B1C6B8D041AB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480188" y="1534754"/>
            <a:ext cx="2806105" cy="3747890"/>
          </a:xfrm>
          <a:custGeom>
            <a:avLst/>
            <a:gdLst>
              <a:gd name="connsiteX0" fmla="*/ 73011 w 5612210"/>
              <a:gd name="connsiteY0" fmla="*/ 0 h 7495779"/>
              <a:gd name="connsiteX1" fmla="*/ 5539459 w 5612210"/>
              <a:gd name="connsiteY1" fmla="*/ 0 h 7495779"/>
              <a:gd name="connsiteX2" fmla="*/ 5582330 w 5612210"/>
              <a:gd name="connsiteY2" fmla="*/ 3470 h 7495779"/>
              <a:gd name="connsiteX3" fmla="*/ 5608573 w 5612210"/>
              <a:gd name="connsiteY3" fmla="*/ 30191 h 7495779"/>
              <a:gd name="connsiteX4" fmla="*/ 5612210 w 5612210"/>
              <a:gd name="connsiteY4" fmla="*/ 73570 h 7495779"/>
              <a:gd name="connsiteX5" fmla="*/ 5612210 w 5612210"/>
              <a:gd name="connsiteY5" fmla="*/ 7423250 h 7495779"/>
              <a:gd name="connsiteX6" fmla="*/ 5608573 w 5612210"/>
              <a:gd name="connsiteY6" fmla="*/ 7465588 h 7495779"/>
              <a:gd name="connsiteX7" fmla="*/ 5582330 w 5612210"/>
              <a:gd name="connsiteY7" fmla="*/ 7492308 h 7495779"/>
              <a:gd name="connsiteX8" fmla="*/ 5539199 w 5612210"/>
              <a:gd name="connsiteY8" fmla="*/ 7495779 h 7495779"/>
              <a:gd name="connsiteX9" fmla="*/ 73011 w 5612210"/>
              <a:gd name="connsiteY9" fmla="*/ 7495779 h 7495779"/>
              <a:gd name="connsiteX10" fmla="*/ 30140 w 5612210"/>
              <a:gd name="connsiteY10" fmla="*/ 7492308 h 7495779"/>
              <a:gd name="connsiteX11" fmla="*/ 3637 w 5612210"/>
              <a:gd name="connsiteY11" fmla="*/ 7465588 h 7495779"/>
              <a:gd name="connsiteX12" fmla="*/ 0 w 5612210"/>
              <a:gd name="connsiteY12" fmla="*/ 7422904 h 7495779"/>
              <a:gd name="connsiteX13" fmla="*/ 0 w 5612210"/>
              <a:gd name="connsiteY13" fmla="*/ 72876 h 7495779"/>
              <a:gd name="connsiteX14" fmla="*/ 3637 w 5612210"/>
              <a:gd name="connsiteY14" fmla="*/ 30191 h 7495779"/>
              <a:gd name="connsiteX15" fmla="*/ 30140 w 5612210"/>
              <a:gd name="connsiteY15" fmla="*/ 3470 h 7495779"/>
              <a:gd name="connsiteX16" fmla="*/ 73011 w 5612210"/>
              <a:gd name="connsiteY16" fmla="*/ 0 h 7495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612210" h="7495779">
                <a:moveTo>
                  <a:pt x="73011" y="0"/>
                </a:moveTo>
                <a:lnTo>
                  <a:pt x="5539459" y="0"/>
                </a:lnTo>
                <a:cubicBezTo>
                  <a:pt x="5560505" y="0"/>
                  <a:pt x="5571157" y="0"/>
                  <a:pt x="5582330" y="3470"/>
                </a:cubicBezTo>
                <a:cubicBezTo>
                  <a:pt x="5594802" y="7981"/>
                  <a:pt x="5604155" y="17698"/>
                  <a:pt x="5608573" y="30191"/>
                </a:cubicBezTo>
                <a:cubicBezTo>
                  <a:pt x="5612210" y="41296"/>
                  <a:pt x="5612210" y="52054"/>
                  <a:pt x="5612210" y="73570"/>
                </a:cubicBezTo>
                <a:lnTo>
                  <a:pt x="5612210" y="7423250"/>
                </a:lnTo>
                <a:cubicBezTo>
                  <a:pt x="5612210" y="7444072"/>
                  <a:pt x="5612210" y="7454483"/>
                  <a:pt x="5608573" y="7465588"/>
                </a:cubicBezTo>
                <a:cubicBezTo>
                  <a:pt x="5604155" y="7478080"/>
                  <a:pt x="5594802" y="7487798"/>
                  <a:pt x="5582330" y="7492308"/>
                </a:cubicBezTo>
                <a:cubicBezTo>
                  <a:pt x="5571157" y="7495779"/>
                  <a:pt x="5560505" y="7495779"/>
                  <a:pt x="5539199" y="7495779"/>
                </a:cubicBezTo>
                <a:lnTo>
                  <a:pt x="73011" y="7495779"/>
                </a:lnTo>
                <a:cubicBezTo>
                  <a:pt x="52225" y="7495779"/>
                  <a:pt x="41572" y="7495779"/>
                  <a:pt x="30140" y="7492308"/>
                </a:cubicBezTo>
                <a:cubicBezTo>
                  <a:pt x="17928" y="7487798"/>
                  <a:pt x="8054" y="7478080"/>
                  <a:pt x="3637" y="7465588"/>
                </a:cubicBezTo>
                <a:cubicBezTo>
                  <a:pt x="0" y="7454483"/>
                  <a:pt x="0" y="7444072"/>
                  <a:pt x="0" y="7422904"/>
                </a:cubicBezTo>
                <a:lnTo>
                  <a:pt x="0" y="72876"/>
                </a:lnTo>
                <a:cubicBezTo>
                  <a:pt x="0" y="52054"/>
                  <a:pt x="0" y="41296"/>
                  <a:pt x="3637" y="30191"/>
                </a:cubicBezTo>
                <a:cubicBezTo>
                  <a:pt x="8054" y="17698"/>
                  <a:pt x="17928" y="7981"/>
                  <a:pt x="30140" y="3470"/>
                </a:cubicBezTo>
                <a:cubicBezTo>
                  <a:pt x="41312" y="0"/>
                  <a:pt x="52225" y="0"/>
                  <a:pt x="73011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9B0BE3D-64F2-45F0-B44A-613B02AC7E60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6007570" y="4034385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1355A6A5-03E5-4504-A5F1-E17FBAD51866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8467637" y="4034385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4A4F4C06-C2BB-4C44-9DA3-14EC25D69648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204116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1D29AAE1-9B84-4F4B-AFBA-E1248267D802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204115" y="1487422"/>
            <a:ext cx="4720234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DA0519C6-54F7-49AF-A886-8126322FC380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6206472" y="5270310"/>
            <a:ext cx="2085605" cy="448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B405F509-0301-48A7-92CE-CF06B00D1375}"/>
              </a:ext>
            </a:extLst>
          </p:cNvPr>
          <p:cNvSpPr txBox="1">
            <a:spLocks noGrp="1"/>
          </p:cNvSpPr>
          <p:nvPr>
            <p:ph type="body" sz="quarter" idx="184" hasCustomPrompt="1"/>
          </p:nvPr>
        </p:nvSpPr>
        <p:spPr>
          <a:xfrm>
            <a:off x="6206472" y="4985147"/>
            <a:ext cx="2085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Double Click to edit text">
            <a:extLst>
              <a:ext uri="{FF2B5EF4-FFF2-40B4-BE49-F238E27FC236}">
                <a16:creationId xmlns:a16="http://schemas.microsoft.com/office/drawing/2014/main" id="{9FEE6B3E-A176-4CBC-8B85-BE3A52F45CDF}"/>
              </a:ext>
            </a:extLst>
          </p:cNvPr>
          <p:cNvSpPr txBox="1">
            <a:spLocks noGrp="1"/>
          </p:cNvSpPr>
          <p:nvPr>
            <p:ph type="body" sz="quarter" idx="185" hasCustomPrompt="1"/>
          </p:nvPr>
        </p:nvSpPr>
        <p:spPr>
          <a:xfrm>
            <a:off x="8664183" y="5270310"/>
            <a:ext cx="2072643" cy="448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372A0CDC-FD4C-4130-A5CB-6A2BFFD47E12}"/>
              </a:ext>
            </a:extLst>
          </p:cNvPr>
          <p:cNvSpPr txBox="1">
            <a:spLocks noGrp="1"/>
          </p:cNvSpPr>
          <p:nvPr>
            <p:ph type="body" sz="quarter" idx="186" hasCustomPrompt="1"/>
          </p:nvPr>
        </p:nvSpPr>
        <p:spPr>
          <a:xfrm>
            <a:off x="8664182" y="4985147"/>
            <a:ext cx="207264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309508936"/>
      </p:ext>
    </p:extLst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06AC03-8B6B-4B22-BD2B-65F141C837F4}"/>
              </a:ext>
            </a:extLst>
          </p:cNvPr>
          <p:cNvSpPr>
            <a:spLocks noGrp="1"/>
          </p:cNvSpPr>
          <p:nvPr>
            <p:ph type="pic" sz="quarter" idx="137" hasCustomPrompt="1"/>
          </p:nvPr>
        </p:nvSpPr>
        <p:spPr>
          <a:xfrm>
            <a:off x="8710063" y="2038966"/>
            <a:ext cx="2059191" cy="2750323"/>
          </a:xfrm>
          <a:custGeom>
            <a:avLst/>
            <a:gdLst>
              <a:gd name="connsiteX0" fmla="*/ 53580 w 4118382"/>
              <a:gd name="connsiteY0" fmla="*/ 0 h 5500645"/>
              <a:gd name="connsiteX1" fmla="*/ 4064800 w 4118382"/>
              <a:gd name="connsiteY1" fmla="*/ 0 h 5500645"/>
              <a:gd name="connsiteX2" fmla="*/ 4096452 w 4118382"/>
              <a:gd name="connsiteY2" fmla="*/ 2801 h 5500645"/>
              <a:gd name="connsiteX3" fmla="*/ 4115900 w 4118382"/>
              <a:gd name="connsiteY3" fmla="*/ 22155 h 5500645"/>
              <a:gd name="connsiteX4" fmla="*/ 4118380 w 4118382"/>
              <a:gd name="connsiteY4" fmla="*/ 53478 h 5500645"/>
              <a:gd name="connsiteX5" fmla="*/ 4118380 w 4118382"/>
              <a:gd name="connsiteY5" fmla="*/ 5447167 h 5500645"/>
              <a:gd name="connsiteX6" fmla="*/ 4115900 w 4118382"/>
              <a:gd name="connsiteY6" fmla="*/ 5478489 h 5500645"/>
              <a:gd name="connsiteX7" fmla="*/ 4096452 w 4118382"/>
              <a:gd name="connsiteY7" fmla="*/ 5497843 h 5500645"/>
              <a:gd name="connsiteX8" fmla="*/ 4064800 w 4118382"/>
              <a:gd name="connsiteY8" fmla="*/ 5500645 h 5500645"/>
              <a:gd name="connsiteX9" fmla="*/ 53580 w 4118382"/>
              <a:gd name="connsiteY9" fmla="*/ 5500645 h 5500645"/>
              <a:gd name="connsiteX10" fmla="*/ 22310 w 4118382"/>
              <a:gd name="connsiteY10" fmla="*/ 5497843 h 5500645"/>
              <a:gd name="connsiteX11" fmla="*/ 2862 w 4118382"/>
              <a:gd name="connsiteY11" fmla="*/ 5478489 h 5500645"/>
              <a:gd name="connsiteX12" fmla="*/ 0 w 4118382"/>
              <a:gd name="connsiteY12" fmla="*/ 5446657 h 5500645"/>
              <a:gd name="connsiteX13" fmla="*/ 0 w 4118382"/>
              <a:gd name="connsiteY13" fmla="*/ 53478 h 5500645"/>
              <a:gd name="connsiteX14" fmla="*/ 2862 w 4118382"/>
              <a:gd name="connsiteY14" fmla="*/ 22155 h 5500645"/>
              <a:gd name="connsiteX15" fmla="*/ 22310 w 4118382"/>
              <a:gd name="connsiteY15" fmla="*/ 2801 h 5500645"/>
              <a:gd name="connsiteX16" fmla="*/ 53580 w 4118382"/>
              <a:gd name="connsiteY16" fmla="*/ 0 h 5500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18382" h="5500645">
                <a:moveTo>
                  <a:pt x="53580" y="0"/>
                </a:moveTo>
                <a:lnTo>
                  <a:pt x="4064800" y="0"/>
                </a:lnTo>
                <a:cubicBezTo>
                  <a:pt x="4080054" y="0"/>
                  <a:pt x="4088252" y="255"/>
                  <a:pt x="4096452" y="2801"/>
                </a:cubicBezTo>
                <a:cubicBezTo>
                  <a:pt x="4105604" y="6112"/>
                  <a:pt x="4112658" y="13242"/>
                  <a:pt x="4115900" y="22155"/>
                </a:cubicBezTo>
                <a:cubicBezTo>
                  <a:pt x="4118570" y="30559"/>
                  <a:pt x="4118380" y="37944"/>
                  <a:pt x="4118380" y="53478"/>
                </a:cubicBezTo>
                <a:lnTo>
                  <a:pt x="4118380" y="5447167"/>
                </a:lnTo>
                <a:cubicBezTo>
                  <a:pt x="4118380" y="5462446"/>
                  <a:pt x="4118570" y="5470086"/>
                  <a:pt x="4115900" y="5478489"/>
                </a:cubicBezTo>
                <a:cubicBezTo>
                  <a:pt x="4112658" y="5487403"/>
                  <a:pt x="4105604" y="5494533"/>
                  <a:pt x="4096452" y="5497843"/>
                </a:cubicBezTo>
                <a:cubicBezTo>
                  <a:pt x="4088252" y="5500391"/>
                  <a:pt x="4080244" y="5500645"/>
                  <a:pt x="4064800" y="5500645"/>
                </a:cubicBezTo>
                <a:lnTo>
                  <a:pt x="53580" y="5500645"/>
                </a:lnTo>
                <a:cubicBezTo>
                  <a:pt x="38326" y="5500645"/>
                  <a:pt x="30508" y="5500391"/>
                  <a:pt x="22310" y="5497843"/>
                </a:cubicBezTo>
                <a:cubicBezTo>
                  <a:pt x="13158" y="5494533"/>
                  <a:pt x="6102" y="5487403"/>
                  <a:pt x="2862" y="5478489"/>
                </a:cubicBezTo>
                <a:cubicBezTo>
                  <a:pt x="192" y="5470086"/>
                  <a:pt x="0" y="5462191"/>
                  <a:pt x="0" y="5446657"/>
                </a:cubicBezTo>
                <a:lnTo>
                  <a:pt x="0" y="53478"/>
                </a:lnTo>
                <a:cubicBezTo>
                  <a:pt x="0" y="38199"/>
                  <a:pt x="192" y="30559"/>
                  <a:pt x="2862" y="22155"/>
                </a:cubicBezTo>
                <a:cubicBezTo>
                  <a:pt x="6102" y="13242"/>
                  <a:pt x="13158" y="6112"/>
                  <a:pt x="22310" y="2801"/>
                </a:cubicBezTo>
                <a:cubicBezTo>
                  <a:pt x="30508" y="255"/>
                  <a:pt x="37946" y="0"/>
                  <a:pt x="5358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6E59A9-2C8B-4AE3-844F-7606F059A5B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264374" y="1648714"/>
            <a:ext cx="2637436" cy="3522311"/>
          </a:xfrm>
          <a:custGeom>
            <a:avLst/>
            <a:gdLst>
              <a:gd name="connsiteX0" fmla="*/ 68628 w 5274871"/>
              <a:gd name="connsiteY0" fmla="*/ 9 h 7044622"/>
              <a:gd name="connsiteX1" fmla="*/ 5206245 w 5274871"/>
              <a:gd name="connsiteY1" fmla="*/ 9 h 7044622"/>
              <a:gd name="connsiteX2" fmla="*/ 5246297 w 5274871"/>
              <a:gd name="connsiteY2" fmla="*/ 2945 h 7044622"/>
              <a:gd name="connsiteX3" fmla="*/ 5271207 w 5274871"/>
              <a:gd name="connsiteY3" fmla="*/ 28060 h 7044622"/>
              <a:gd name="connsiteX4" fmla="*/ 5274871 w 5274871"/>
              <a:gd name="connsiteY4" fmla="*/ 68831 h 7044622"/>
              <a:gd name="connsiteX5" fmla="*/ 5274871 w 5274871"/>
              <a:gd name="connsiteY5" fmla="*/ 6976118 h 7044622"/>
              <a:gd name="connsiteX6" fmla="*/ 5271207 w 5274871"/>
              <a:gd name="connsiteY6" fmla="*/ 7016562 h 7044622"/>
              <a:gd name="connsiteX7" fmla="*/ 5246297 w 5274871"/>
              <a:gd name="connsiteY7" fmla="*/ 7041678 h 7044622"/>
              <a:gd name="connsiteX8" fmla="*/ 5205757 w 5274871"/>
              <a:gd name="connsiteY8" fmla="*/ 7044613 h 7044622"/>
              <a:gd name="connsiteX9" fmla="*/ 68628 w 5274871"/>
              <a:gd name="connsiteY9" fmla="*/ 7044613 h 7044622"/>
              <a:gd name="connsiteX10" fmla="*/ 28088 w 5274871"/>
              <a:gd name="connsiteY10" fmla="*/ 7041678 h 7044622"/>
              <a:gd name="connsiteX11" fmla="*/ 3178 w 5274871"/>
              <a:gd name="connsiteY11" fmla="*/ 7016562 h 7044622"/>
              <a:gd name="connsiteX12" fmla="*/ 3 w 5274871"/>
              <a:gd name="connsiteY12" fmla="*/ 6975791 h 7044622"/>
              <a:gd name="connsiteX13" fmla="*/ 3 w 5274871"/>
              <a:gd name="connsiteY13" fmla="*/ 68504 h 7044622"/>
              <a:gd name="connsiteX14" fmla="*/ 3178 w 5274871"/>
              <a:gd name="connsiteY14" fmla="*/ 28060 h 7044622"/>
              <a:gd name="connsiteX15" fmla="*/ 28088 w 5274871"/>
              <a:gd name="connsiteY15" fmla="*/ 2945 h 7044622"/>
              <a:gd name="connsiteX16" fmla="*/ 68628 w 5274871"/>
              <a:gd name="connsiteY16" fmla="*/ 9 h 704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74871" h="7044622">
                <a:moveTo>
                  <a:pt x="68628" y="9"/>
                </a:moveTo>
                <a:lnTo>
                  <a:pt x="5206245" y="9"/>
                </a:lnTo>
                <a:cubicBezTo>
                  <a:pt x="5225783" y="9"/>
                  <a:pt x="5235797" y="-317"/>
                  <a:pt x="5246297" y="2945"/>
                </a:cubicBezTo>
                <a:cubicBezTo>
                  <a:pt x="5257775" y="7185"/>
                  <a:pt x="5267057" y="16317"/>
                  <a:pt x="5271207" y="28060"/>
                </a:cubicBezTo>
                <a:cubicBezTo>
                  <a:pt x="5274627" y="38497"/>
                  <a:pt x="5274871" y="48934"/>
                  <a:pt x="5274871" y="68831"/>
                </a:cubicBezTo>
                <a:lnTo>
                  <a:pt x="5274871" y="6976118"/>
                </a:lnTo>
                <a:cubicBezTo>
                  <a:pt x="5274871" y="6995688"/>
                  <a:pt x="5274627" y="7006125"/>
                  <a:pt x="5271207" y="7016562"/>
                </a:cubicBezTo>
                <a:cubicBezTo>
                  <a:pt x="5267057" y="7028304"/>
                  <a:pt x="5257775" y="7037437"/>
                  <a:pt x="5246297" y="7041678"/>
                </a:cubicBezTo>
                <a:cubicBezTo>
                  <a:pt x="5235797" y="7044939"/>
                  <a:pt x="5225783" y="7044613"/>
                  <a:pt x="5205757" y="7044613"/>
                </a:cubicBezTo>
                <a:lnTo>
                  <a:pt x="68628" y="7044613"/>
                </a:lnTo>
                <a:cubicBezTo>
                  <a:pt x="48847" y="7044613"/>
                  <a:pt x="38834" y="7044939"/>
                  <a:pt x="28088" y="7041678"/>
                </a:cubicBezTo>
                <a:cubicBezTo>
                  <a:pt x="16610" y="7037437"/>
                  <a:pt x="7330" y="7028304"/>
                  <a:pt x="3178" y="7016562"/>
                </a:cubicBezTo>
                <a:cubicBezTo>
                  <a:pt x="-241" y="7006125"/>
                  <a:pt x="3" y="6995688"/>
                  <a:pt x="3" y="6975791"/>
                </a:cubicBezTo>
                <a:lnTo>
                  <a:pt x="3" y="68504"/>
                </a:lnTo>
                <a:cubicBezTo>
                  <a:pt x="3" y="48934"/>
                  <a:pt x="-241" y="38497"/>
                  <a:pt x="3178" y="28060"/>
                </a:cubicBezTo>
                <a:cubicBezTo>
                  <a:pt x="7330" y="16317"/>
                  <a:pt x="16610" y="7185"/>
                  <a:pt x="28088" y="2945"/>
                </a:cubicBezTo>
                <a:cubicBezTo>
                  <a:pt x="38589" y="-317"/>
                  <a:pt x="49091" y="9"/>
                  <a:pt x="68628" y="9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33499899"/>
      </p:ext>
    </p:extLst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C78C9928-B5F9-41E7-8993-CA24C349E2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55071" y="1751198"/>
            <a:ext cx="2369278" cy="3355607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06AC03-8B6B-4B22-BD2B-65F141C837F4}"/>
              </a:ext>
            </a:extLst>
          </p:cNvPr>
          <p:cNvSpPr>
            <a:spLocks noGrp="1"/>
          </p:cNvSpPr>
          <p:nvPr>
            <p:ph type="pic" sz="quarter" idx="137" hasCustomPrompt="1"/>
          </p:nvPr>
        </p:nvSpPr>
        <p:spPr>
          <a:xfrm>
            <a:off x="8710063" y="2038966"/>
            <a:ext cx="2059191" cy="2750323"/>
          </a:xfrm>
          <a:custGeom>
            <a:avLst/>
            <a:gdLst>
              <a:gd name="connsiteX0" fmla="*/ 53580 w 4118382"/>
              <a:gd name="connsiteY0" fmla="*/ 0 h 5500645"/>
              <a:gd name="connsiteX1" fmla="*/ 4064800 w 4118382"/>
              <a:gd name="connsiteY1" fmla="*/ 0 h 5500645"/>
              <a:gd name="connsiteX2" fmla="*/ 4096452 w 4118382"/>
              <a:gd name="connsiteY2" fmla="*/ 2801 h 5500645"/>
              <a:gd name="connsiteX3" fmla="*/ 4115900 w 4118382"/>
              <a:gd name="connsiteY3" fmla="*/ 22155 h 5500645"/>
              <a:gd name="connsiteX4" fmla="*/ 4118380 w 4118382"/>
              <a:gd name="connsiteY4" fmla="*/ 53478 h 5500645"/>
              <a:gd name="connsiteX5" fmla="*/ 4118380 w 4118382"/>
              <a:gd name="connsiteY5" fmla="*/ 5447167 h 5500645"/>
              <a:gd name="connsiteX6" fmla="*/ 4115900 w 4118382"/>
              <a:gd name="connsiteY6" fmla="*/ 5478489 h 5500645"/>
              <a:gd name="connsiteX7" fmla="*/ 4096452 w 4118382"/>
              <a:gd name="connsiteY7" fmla="*/ 5497843 h 5500645"/>
              <a:gd name="connsiteX8" fmla="*/ 4064800 w 4118382"/>
              <a:gd name="connsiteY8" fmla="*/ 5500645 h 5500645"/>
              <a:gd name="connsiteX9" fmla="*/ 53580 w 4118382"/>
              <a:gd name="connsiteY9" fmla="*/ 5500645 h 5500645"/>
              <a:gd name="connsiteX10" fmla="*/ 22310 w 4118382"/>
              <a:gd name="connsiteY10" fmla="*/ 5497843 h 5500645"/>
              <a:gd name="connsiteX11" fmla="*/ 2862 w 4118382"/>
              <a:gd name="connsiteY11" fmla="*/ 5478489 h 5500645"/>
              <a:gd name="connsiteX12" fmla="*/ 0 w 4118382"/>
              <a:gd name="connsiteY12" fmla="*/ 5446657 h 5500645"/>
              <a:gd name="connsiteX13" fmla="*/ 0 w 4118382"/>
              <a:gd name="connsiteY13" fmla="*/ 53478 h 5500645"/>
              <a:gd name="connsiteX14" fmla="*/ 2862 w 4118382"/>
              <a:gd name="connsiteY14" fmla="*/ 22155 h 5500645"/>
              <a:gd name="connsiteX15" fmla="*/ 22310 w 4118382"/>
              <a:gd name="connsiteY15" fmla="*/ 2801 h 5500645"/>
              <a:gd name="connsiteX16" fmla="*/ 53580 w 4118382"/>
              <a:gd name="connsiteY16" fmla="*/ 0 h 5500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118382" h="5500645">
                <a:moveTo>
                  <a:pt x="53580" y="0"/>
                </a:moveTo>
                <a:lnTo>
                  <a:pt x="4064800" y="0"/>
                </a:lnTo>
                <a:cubicBezTo>
                  <a:pt x="4080054" y="0"/>
                  <a:pt x="4088252" y="255"/>
                  <a:pt x="4096452" y="2801"/>
                </a:cubicBezTo>
                <a:cubicBezTo>
                  <a:pt x="4105604" y="6112"/>
                  <a:pt x="4112658" y="13242"/>
                  <a:pt x="4115900" y="22155"/>
                </a:cubicBezTo>
                <a:cubicBezTo>
                  <a:pt x="4118570" y="30559"/>
                  <a:pt x="4118380" y="37944"/>
                  <a:pt x="4118380" y="53478"/>
                </a:cubicBezTo>
                <a:lnTo>
                  <a:pt x="4118380" y="5447167"/>
                </a:lnTo>
                <a:cubicBezTo>
                  <a:pt x="4118380" y="5462446"/>
                  <a:pt x="4118570" y="5470086"/>
                  <a:pt x="4115900" y="5478489"/>
                </a:cubicBezTo>
                <a:cubicBezTo>
                  <a:pt x="4112658" y="5487403"/>
                  <a:pt x="4105604" y="5494533"/>
                  <a:pt x="4096452" y="5497843"/>
                </a:cubicBezTo>
                <a:cubicBezTo>
                  <a:pt x="4088252" y="5500391"/>
                  <a:pt x="4080244" y="5500645"/>
                  <a:pt x="4064800" y="5500645"/>
                </a:cubicBezTo>
                <a:lnTo>
                  <a:pt x="53580" y="5500645"/>
                </a:lnTo>
                <a:cubicBezTo>
                  <a:pt x="38326" y="5500645"/>
                  <a:pt x="30508" y="5500391"/>
                  <a:pt x="22310" y="5497843"/>
                </a:cubicBezTo>
                <a:cubicBezTo>
                  <a:pt x="13158" y="5494533"/>
                  <a:pt x="6102" y="5487403"/>
                  <a:pt x="2862" y="5478489"/>
                </a:cubicBezTo>
                <a:cubicBezTo>
                  <a:pt x="192" y="5470086"/>
                  <a:pt x="0" y="5462191"/>
                  <a:pt x="0" y="5446657"/>
                </a:cubicBezTo>
                <a:lnTo>
                  <a:pt x="0" y="53478"/>
                </a:lnTo>
                <a:cubicBezTo>
                  <a:pt x="0" y="38199"/>
                  <a:pt x="192" y="30559"/>
                  <a:pt x="2862" y="22155"/>
                </a:cubicBezTo>
                <a:cubicBezTo>
                  <a:pt x="6102" y="13242"/>
                  <a:pt x="13158" y="6112"/>
                  <a:pt x="22310" y="2801"/>
                </a:cubicBezTo>
                <a:cubicBezTo>
                  <a:pt x="30508" y="255"/>
                  <a:pt x="37946" y="0"/>
                  <a:pt x="53580" y="0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AFAFF45D-6FE0-4AFA-8DE9-2F74D8B6F0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5870" y="1280160"/>
            <a:ext cx="3034444" cy="429768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6E59A9-2C8B-4AE3-844F-7606F059A5B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264374" y="1648714"/>
            <a:ext cx="2637436" cy="3522311"/>
          </a:xfrm>
          <a:custGeom>
            <a:avLst/>
            <a:gdLst>
              <a:gd name="connsiteX0" fmla="*/ 68628 w 5274871"/>
              <a:gd name="connsiteY0" fmla="*/ 9 h 7044622"/>
              <a:gd name="connsiteX1" fmla="*/ 5206245 w 5274871"/>
              <a:gd name="connsiteY1" fmla="*/ 9 h 7044622"/>
              <a:gd name="connsiteX2" fmla="*/ 5246297 w 5274871"/>
              <a:gd name="connsiteY2" fmla="*/ 2945 h 7044622"/>
              <a:gd name="connsiteX3" fmla="*/ 5271207 w 5274871"/>
              <a:gd name="connsiteY3" fmla="*/ 28060 h 7044622"/>
              <a:gd name="connsiteX4" fmla="*/ 5274871 w 5274871"/>
              <a:gd name="connsiteY4" fmla="*/ 68831 h 7044622"/>
              <a:gd name="connsiteX5" fmla="*/ 5274871 w 5274871"/>
              <a:gd name="connsiteY5" fmla="*/ 6976118 h 7044622"/>
              <a:gd name="connsiteX6" fmla="*/ 5271207 w 5274871"/>
              <a:gd name="connsiteY6" fmla="*/ 7016562 h 7044622"/>
              <a:gd name="connsiteX7" fmla="*/ 5246297 w 5274871"/>
              <a:gd name="connsiteY7" fmla="*/ 7041678 h 7044622"/>
              <a:gd name="connsiteX8" fmla="*/ 5205757 w 5274871"/>
              <a:gd name="connsiteY8" fmla="*/ 7044613 h 7044622"/>
              <a:gd name="connsiteX9" fmla="*/ 68628 w 5274871"/>
              <a:gd name="connsiteY9" fmla="*/ 7044613 h 7044622"/>
              <a:gd name="connsiteX10" fmla="*/ 28088 w 5274871"/>
              <a:gd name="connsiteY10" fmla="*/ 7041678 h 7044622"/>
              <a:gd name="connsiteX11" fmla="*/ 3178 w 5274871"/>
              <a:gd name="connsiteY11" fmla="*/ 7016562 h 7044622"/>
              <a:gd name="connsiteX12" fmla="*/ 3 w 5274871"/>
              <a:gd name="connsiteY12" fmla="*/ 6975791 h 7044622"/>
              <a:gd name="connsiteX13" fmla="*/ 3 w 5274871"/>
              <a:gd name="connsiteY13" fmla="*/ 68504 h 7044622"/>
              <a:gd name="connsiteX14" fmla="*/ 3178 w 5274871"/>
              <a:gd name="connsiteY14" fmla="*/ 28060 h 7044622"/>
              <a:gd name="connsiteX15" fmla="*/ 28088 w 5274871"/>
              <a:gd name="connsiteY15" fmla="*/ 2945 h 7044622"/>
              <a:gd name="connsiteX16" fmla="*/ 68628 w 5274871"/>
              <a:gd name="connsiteY16" fmla="*/ 9 h 7044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274871" h="7044622">
                <a:moveTo>
                  <a:pt x="68628" y="9"/>
                </a:moveTo>
                <a:lnTo>
                  <a:pt x="5206245" y="9"/>
                </a:lnTo>
                <a:cubicBezTo>
                  <a:pt x="5225783" y="9"/>
                  <a:pt x="5235797" y="-317"/>
                  <a:pt x="5246297" y="2945"/>
                </a:cubicBezTo>
                <a:cubicBezTo>
                  <a:pt x="5257775" y="7185"/>
                  <a:pt x="5267057" y="16317"/>
                  <a:pt x="5271207" y="28060"/>
                </a:cubicBezTo>
                <a:cubicBezTo>
                  <a:pt x="5274627" y="38497"/>
                  <a:pt x="5274871" y="48934"/>
                  <a:pt x="5274871" y="68831"/>
                </a:cubicBezTo>
                <a:lnTo>
                  <a:pt x="5274871" y="6976118"/>
                </a:lnTo>
                <a:cubicBezTo>
                  <a:pt x="5274871" y="6995688"/>
                  <a:pt x="5274627" y="7006125"/>
                  <a:pt x="5271207" y="7016562"/>
                </a:cubicBezTo>
                <a:cubicBezTo>
                  <a:pt x="5267057" y="7028304"/>
                  <a:pt x="5257775" y="7037437"/>
                  <a:pt x="5246297" y="7041678"/>
                </a:cubicBezTo>
                <a:cubicBezTo>
                  <a:pt x="5235797" y="7044939"/>
                  <a:pt x="5225783" y="7044613"/>
                  <a:pt x="5205757" y="7044613"/>
                </a:cubicBezTo>
                <a:lnTo>
                  <a:pt x="68628" y="7044613"/>
                </a:lnTo>
                <a:cubicBezTo>
                  <a:pt x="48847" y="7044613"/>
                  <a:pt x="38834" y="7044939"/>
                  <a:pt x="28088" y="7041678"/>
                </a:cubicBezTo>
                <a:cubicBezTo>
                  <a:pt x="16610" y="7037437"/>
                  <a:pt x="7330" y="7028304"/>
                  <a:pt x="3178" y="7016562"/>
                </a:cubicBezTo>
                <a:cubicBezTo>
                  <a:pt x="-241" y="7006125"/>
                  <a:pt x="3" y="6995688"/>
                  <a:pt x="3" y="6975791"/>
                </a:cubicBezTo>
                <a:lnTo>
                  <a:pt x="3" y="68504"/>
                </a:lnTo>
                <a:cubicBezTo>
                  <a:pt x="3" y="48934"/>
                  <a:pt x="-241" y="38497"/>
                  <a:pt x="3178" y="28060"/>
                </a:cubicBezTo>
                <a:cubicBezTo>
                  <a:pt x="7330" y="16317"/>
                  <a:pt x="16610" y="7185"/>
                  <a:pt x="28088" y="2945"/>
                </a:cubicBezTo>
                <a:cubicBezTo>
                  <a:pt x="38589" y="-317"/>
                  <a:pt x="49091" y="9"/>
                  <a:pt x="68628" y="9"/>
                </a:cubicBez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Circle">
            <a:extLst>
              <a:ext uri="{FF2B5EF4-FFF2-40B4-BE49-F238E27FC236}">
                <a16:creationId xmlns:a16="http://schemas.microsoft.com/office/drawing/2014/main" id="{27FED865-C234-478B-B178-AAFF48BE92F7}"/>
              </a:ext>
            </a:extLst>
          </p:cNvPr>
          <p:cNvSpPr/>
          <p:nvPr userDrawn="1"/>
        </p:nvSpPr>
        <p:spPr>
          <a:xfrm>
            <a:off x="1268976" y="1298563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1" name="Circle">
            <a:extLst>
              <a:ext uri="{FF2B5EF4-FFF2-40B4-BE49-F238E27FC236}">
                <a16:creationId xmlns:a16="http://schemas.microsoft.com/office/drawing/2014/main" id="{395EA413-D4F1-4AB9-BA77-D7FAF6EDCB0E}"/>
              </a:ext>
            </a:extLst>
          </p:cNvPr>
          <p:cNvSpPr/>
          <p:nvPr userDrawn="1"/>
        </p:nvSpPr>
        <p:spPr>
          <a:xfrm>
            <a:off x="1268976" y="3095679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5" name="Circle">
            <a:extLst>
              <a:ext uri="{FF2B5EF4-FFF2-40B4-BE49-F238E27FC236}">
                <a16:creationId xmlns:a16="http://schemas.microsoft.com/office/drawing/2014/main" id="{11A6A5F5-45A7-4EE0-95E8-32FE7F3FA67F}"/>
              </a:ext>
            </a:extLst>
          </p:cNvPr>
          <p:cNvSpPr/>
          <p:nvPr userDrawn="1"/>
        </p:nvSpPr>
        <p:spPr>
          <a:xfrm>
            <a:off x="1268976" y="4894713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70DE5BD4-498E-4E2F-81D8-2307B982C8CA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2204841" y="1413863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A581FECE-60C0-4A99-9CC8-4E9CD70F697F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2204841" y="112869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FFE77CD9-0CE6-40EA-B117-62A7FAF303D7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2204842" y="3210978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F4B5F971-EE30-4532-807F-EBDB7FCFF759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2204842" y="2925815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4A9C1997-7B16-48E8-9992-513E121346CC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2204842" y="5008094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A31E0F8C-4F69-43BD-8A7A-BF441E1FF7E0}"/>
              </a:ext>
            </a:extLst>
          </p:cNvPr>
          <p:cNvSpPr txBox="1">
            <a:spLocks noGrp="1"/>
          </p:cNvSpPr>
          <p:nvPr>
            <p:ph type="body" sz="quarter" idx="141" hasCustomPrompt="1"/>
          </p:nvPr>
        </p:nvSpPr>
        <p:spPr>
          <a:xfrm>
            <a:off x="2204842" y="472293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A4226D7-4137-4020-B205-DB0729999C70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1133105" y="119504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C2A2D23B-90E2-43B6-BB88-3CA562760611}"/>
              </a:ext>
            </a:extLst>
          </p:cNvPr>
          <p:cNvSpPr>
            <a:spLocks noGrp="1"/>
          </p:cNvSpPr>
          <p:nvPr>
            <p:ph type="body" sz="quarter" idx="142" hasCustomPrompt="1"/>
          </p:nvPr>
        </p:nvSpPr>
        <p:spPr>
          <a:xfrm>
            <a:off x="1133105" y="298918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0" name="Text Placeholder 17">
            <a:extLst>
              <a:ext uri="{FF2B5EF4-FFF2-40B4-BE49-F238E27FC236}">
                <a16:creationId xmlns:a16="http://schemas.microsoft.com/office/drawing/2014/main" id="{246BC365-EF59-4D26-BF9A-D43873C8E1CA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133105" y="4791526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3621217010"/>
      </p:ext>
    </p:extLst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400EC00-8A77-4D8E-9E00-BB0AF547596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351661" y="2242724"/>
            <a:ext cx="2586101" cy="1591983"/>
          </a:xfrm>
          <a:custGeom>
            <a:avLst/>
            <a:gdLst>
              <a:gd name="connsiteX0" fmla="*/ 0 w 5172202"/>
              <a:gd name="connsiteY0" fmla="*/ 0 h 3183966"/>
              <a:gd name="connsiteX1" fmla="*/ 5172202 w 5172202"/>
              <a:gd name="connsiteY1" fmla="*/ 0 h 3183966"/>
              <a:gd name="connsiteX2" fmla="*/ 5172202 w 5172202"/>
              <a:gd name="connsiteY2" fmla="*/ 3183966 h 3183966"/>
              <a:gd name="connsiteX3" fmla="*/ 0 w 5172202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2" h="3183966">
                <a:moveTo>
                  <a:pt x="0" y="0"/>
                </a:moveTo>
                <a:lnTo>
                  <a:pt x="5172202" y="0"/>
                </a:lnTo>
                <a:lnTo>
                  <a:pt x="5172202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6468F7A-6205-461D-B2CB-E5524CCEAAEF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4802949" y="2242724"/>
            <a:ext cx="2586102" cy="1591983"/>
          </a:xfrm>
          <a:custGeom>
            <a:avLst/>
            <a:gdLst>
              <a:gd name="connsiteX0" fmla="*/ 0 w 5172203"/>
              <a:gd name="connsiteY0" fmla="*/ 0 h 3183966"/>
              <a:gd name="connsiteX1" fmla="*/ 5172203 w 5172203"/>
              <a:gd name="connsiteY1" fmla="*/ 0 h 3183966"/>
              <a:gd name="connsiteX2" fmla="*/ 5172203 w 5172203"/>
              <a:gd name="connsiteY2" fmla="*/ 3183966 h 3183966"/>
              <a:gd name="connsiteX3" fmla="*/ 0 w 5172203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3" h="3183966">
                <a:moveTo>
                  <a:pt x="0" y="0"/>
                </a:moveTo>
                <a:lnTo>
                  <a:pt x="5172203" y="0"/>
                </a:lnTo>
                <a:lnTo>
                  <a:pt x="5172203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187474D-DCD7-4681-9C8C-52BB063F1EF9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8254239" y="2242724"/>
            <a:ext cx="2586102" cy="1591983"/>
          </a:xfrm>
          <a:custGeom>
            <a:avLst/>
            <a:gdLst>
              <a:gd name="connsiteX0" fmla="*/ 0 w 5172203"/>
              <a:gd name="connsiteY0" fmla="*/ 0 h 3183966"/>
              <a:gd name="connsiteX1" fmla="*/ 5172203 w 5172203"/>
              <a:gd name="connsiteY1" fmla="*/ 0 h 3183966"/>
              <a:gd name="connsiteX2" fmla="*/ 5172203 w 5172203"/>
              <a:gd name="connsiteY2" fmla="*/ 3183966 h 3183966"/>
              <a:gd name="connsiteX3" fmla="*/ 0 w 5172203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3" h="3183966">
                <a:moveTo>
                  <a:pt x="0" y="0"/>
                </a:moveTo>
                <a:lnTo>
                  <a:pt x="5172203" y="0"/>
                </a:lnTo>
                <a:lnTo>
                  <a:pt x="5172203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379501680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MI_logo_Tan-White_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B9CD77A-9943-A433-8741-431CB92DE9C7}"/>
              </a:ext>
            </a:extLst>
          </p:cNvPr>
          <p:cNvSpPr/>
          <p:nvPr userDrawn="1"/>
        </p:nvSpPr>
        <p:spPr>
          <a:xfrm>
            <a:off x="0" y="0"/>
            <a:ext cx="5136776" cy="6849521"/>
          </a:xfrm>
          <a:prstGeom prst="rect">
            <a:avLst/>
          </a:prstGeom>
          <a:solidFill>
            <a:srgbClr val="E8E8E4">
              <a:alpha val="50199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2AE675-C309-2D22-4B37-A3ABF46A99A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627046" y="554225"/>
            <a:ext cx="786303" cy="310193"/>
          </a:xfrm>
          <a:prstGeom prst="rect">
            <a:avLst/>
          </a:prstGeom>
        </p:spPr>
      </p:pic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A15BDA49-FAB3-AE07-74B9-320C0F1F6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FE6ED-F57E-FBDD-43B1-7E0357B07558}"/>
              </a:ext>
            </a:extLst>
          </p:cNvPr>
          <p:cNvCxnSpPr>
            <a:cxnSpLocks/>
          </p:cNvCxnSpPr>
          <p:nvPr userDrawn="1"/>
        </p:nvCxnSpPr>
        <p:spPr>
          <a:xfrm flipH="1">
            <a:off x="300569" y="6200847"/>
            <a:ext cx="455521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75F19EB-7D91-2C7E-49EC-1BBAEA832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0569" y="6324797"/>
            <a:ext cx="4836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spc="150" dirty="0" smtClean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>
              <a:defRPr/>
            </a:pPr>
            <a:r>
              <a:rPr lang="en-US" sz="900" spc="15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TITLE   |   </a:t>
            </a:r>
            <a:r>
              <a:rPr kumimoji="0" lang="en-US" sz="900" b="1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0C95D5B-5D0D-D557-36B3-7A078CE626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7046" y="1623176"/>
            <a:ext cx="4092099" cy="1624522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3600" b="1" kern="1200" dirty="0">
                <a:solidFill>
                  <a:schemeClr val="tx1">
                    <a:lumMod val="50000"/>
                  </a:schemeClr>
                </a:solidFill>
                <a:latin typeface="Arial Black" panose="020B0604020202020204" pitchFamily="34" charset="0"/>
                <a:ea typeface="Roboto Light" panose="02000000000000000000" pitchFamily="2" charset="0"/>
                <a:cs typeface="Arial Black" panose="020B0604020202020204" pitchFamily="34" charset="0"/>
              </a:defRPr>
            </a:lvl1pPr>
            <a:lvl3pPr marL="228600" indent="-228600">
              <a:buFont typeface="Arial" panose="020B0604020202020204" pitchFamily="34" charset="0"/>
              <a:buChar char="•"/>
              <a:defRPr/>
            </a:lvl3pPr>
            <a:lvl4pPr marL="635000" indent="-311150">
              <a:tabLst/>
              <a:defRPr/>
            </a:lvl4pPr>
            <a:lvl5pPr marL="635000" indent="-311150">
              <a:tabLst/>
              <a:defRPr/>
            </a:lvl5pPr>
          </a:lstStyle>
          <a:p>
            <a:pPr lvl="0"/>
            <a:r>
              <a:rPr lang="en-US"/>
              <a:t>Click to add slide title.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E5C2E9B-0F78-861A-7705-B87AC9B954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6861" y="3376913"/>
            <a:ext cx="4132283" cy="2068513"/>
          </a:xfrm>
        </p:spPr>
        <p:txBody>
          <a:bodyPr>
            <a:noAutofit/>
          </a:bodyPr>
          <a:lstStyle>
            <a:lvl1pPr marL="0" indent="0" algn="l" defTabSz="914400" rtl="0" eaLnBrk="1" fontAlgn="base" latinLnBrk="0" hangingPunct="1">
              <a:lnSpc>
                <a:spcPct val="150000"/>
              </a:lnSpc>
              <a:buNone/>
              <a:defRPr lang="en-US" sz="1600" b="1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indent="0" algn="l" defTabSz="914400" rtl="0" eaLnBrk="1" fontAlgn="base" latinLnBrk="0" hangingPunct="1">
              <a:lnSpc>
                <a:spcPct val="150000"/>
              </a:lnSpc>
              <a:buNone/>
              <a:defRPr lang="en-US" sz="1600" b="1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indent="0" algn="l" defTabSz="914400" rtl="0" eaLnBrk="1" fontAlgn="base" latinLnBrk="0" hangingPunct="1">
              <a:lnSpc>
                <a:spcPct val="150000"/>
              </a:lnSpc>
              <a:buNone/>
              <a:defRPr lang="en-US" sz="1600" b="1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indent="0" algn="l" defTabSz="914400" rtl="0" eaLnBrk="1" fontAlgn="base" latinLnBrk="0" hangingPunct="1">
              <a:lnSpc>
                <a:spcPct val="150000"/>
              </a:lnSpc>
              <a:buNone/>
              <a:defRPr lang="en-US" sz="1600" b="1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indent="0" algn="l" defTabSz="914400" rtl="0" eaLnBrk="1" fontAlgn="base" latinLnBrk="0" hangingPunct="1">
              <a:lnSpc>
                <a:spcPct val="150000"/>
              </a:lnSpc>
              <a:buNone/>
              <a:defRPr lang="en-US" sz="1600" b="1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fontAlgn="base">
              <a:lnSpc>
                <a:spcPct val="150000"/>
              </a:lnSpc>
            </a:pPr>
            <a:r>
              <a:rPr lang="en-US" sz="1600" b="1">
                <a:latin typeface="Arial" panose="020B0604020202020204" pitchFamily="34" charset="0"/>
                <a:cs typeface="Arial" panose="020B0604020202020204" pitchFamily="34" charset="0"/>
              </a:rPr>
              <a:t>LMI delivers commercial-grade, mission-ready technology to federal agencies, transforming how government works.</a:t>
            </a:r>
            <a:r>
              <a:rPr lang="en-US" sz="160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B12F2B-0361-1685-7253-BD06C4AC4DF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" r="197" b="18723"/>
          <a:stretch>
            <a:fillRect/>
          </a:stretch>
        </p:blipFill>
        <p:spPr>
          <a:xfrm>
            <a:off x="0" y="5889959"/>
            <a:ext cx="12192000" cy="31088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B11D33F-FFB8-3643-7146-89420FC0E51F}"/>
              </a:ext>
            </a:extLst>
          </p:cNvPr>
          <p:cNvCxnSpPr/>
          <p:nvPr userDrawn="1"/>
        </p:nvCxnSpPr>
        <p:spPr>
          <a:xfrm>
            <a:off x="0" y="6224337"/>
            <a:ext cx="12192000" cy="0"/>
          </a:xfrm>
          <a:prstGeom prst="line">
            <a:avLst/>
          </a:prstGeom>
          <a:ln w="73025">
            <a:solidFill>
              <a:srgbClr val="16120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E2E14BA7-5A96-08A2-0A36-0D3B36840D8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00074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D400EC00-8A77-4D8E-9E00-BB0AF547596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351661" y="2242724"/>
            <a:ext cx="2586101" cy="1591983"/>
          </a:xfrm>
          <a:custGeom>
            <a:avLst/>
            <a:gdLst>
              <a:gd name="connsiteX0" fmla="*/ 0 w 5172202"/>
              <a:gd name="connsiteY0" fmla="*/ 0 h 3183966"/>
              <a:gd name="connsiteX1" fmla="*/ 5172202 w 5172202"/>
              <a:gd name="connsiteY1" fmla="*/ 0 h 3183966"/>
              <a:gd name="connsiteX2" fmla="*/ 5172202 w 5172202"/>
              <a:gd name="connsiteY2" fmla="*/ 3183966 h 3183966"/>
              <a:gd name="connsiteX3" fmla="*/ 0 w 5172202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2" h="3183966">
                <a:moveTo>
                  <a:pt x="0" y="0"/>
                </a:moveTo>
                <a:lnTo>
                  <a:pt x="5172202" y="0"/>
                </a:lnTo>
                <a:lnTo>
                  <a:pt x="5172202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C6468F7A-6205-461D-B2CB-E5524CCEAAEF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4802949" y="2242724"/>
            <a:ext cx="2586102" cy="1591983"/>
          </a:xfrm>
          <a:custGeom>
            <a:avLst/>
            <a:gdLst>
              <a:gd name="connsiteX0" fmla="*/ 0 w 5172203"/>
              <a:gd name="connsiteY0" fmla="*/ 0 h 3183966"/>
              <a:gd name="connsiteX1" fmla="*/ 5172203 w 5172203"/>
              <a:gd name="connsiteY1" fmla="*/ 0 h 3183966"/>
              <a:gd name="connsiteX2" fmla="*/ 5172203 w 5172203"/>
              <a:gd name="connsiteY2" fmla="*/ 3183966 h 3183966"/>
              <a:gd name="connsiteX3" fmla="*/ 0 w 5172203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3" h="3183966">
                <a:moveTo>
                  <a:pt x="0" y="0"/>
                </a:moveTo>
                <a:lnTo>
                  <a:pt x="5172203" y="0"/>
                </a:lnTo>
                <a:lnTo>
                  <a:pt x="5172203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187474D-DCD7-4681-9C8C-52BB063F1EF9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8254239" y="2242724"/>
            <a:ext cx="2586102" cy="1591983"/>
          </a:xfrm>
          <a:custGeom>
            <a:avLst/>
            <a:gdLst>
              <a:gd name="connsiteX0" fmla="*/ 0 w 5172203"/>
              <a:gd name="connsiteY0" fmla="*/ 0 h 3183966"/>
              <a:gd name="connsiteX1" fmla="*/ 5172203 w 5172203"/>
              <a:gd name="connsiteY1" fmla="*/ 0 h 3183966"/>
              <a:gd name="connsiteX2" fmla="*/ 5172203 w 5172203"/>
              <a:gd name="connsiteY2" fmla="*/ 3183966 h 3183966"/>
              <a:gd name="connsiteX3" fmla="*/ 0 w 5172203"/>
              <a:gd name="connsiteY3" fmla="*/ 3183966 h 3183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2203" h="3183966">
                <a:moveTo>
                  <a:pt x="0" y="0"/>
                </a:moveTo>
                <a:lnTo>
                  <a:pt x="5172203" y="0"/>
                </a:lnTo>
                <a:lnTo>
                  <a:pt x="5172203" y="3183966"/>
                </a:lnTo>
                <a:lnTo>
                  <a:pt x="0" y="318396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pic>
        <p:nvPicPr>
          <p:cNvPr id="4" name="image3.png" descr="image3.png">
            <a:extLst>
              <a:ext uri="{FF2B5EF4-FFF2-40B4-BE49-F238E27FC236}">
                <a16:creationId xmlns:a16="http://schemas.microsoft.com/office/drawing/2014/main" id="{ADCF83D8-7CDD-4EBC-8359-114D5C784B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0737" y="2105357"/>
            <a:ext cx="2887951" cy="264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image3.png" descr="image3.png">
            <a:extLst>
              <a:ext uri="{FF2B5EF4-FFF2-40B4-BE49-F238E27FC236}">
                <a16:creationId xmlns:a16="http://schemas.microsoft.com/office/drawing/2014/main" id="{4B8973C1-5168-4052-B4AC-018643C1E5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2025" y="2105357"/>
            <a:ext cx="2887951" cy="264728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image3.png" descr="image3.png">
            <a:extLst>
              <a:ext uri="{FF2B5EF4-FFF2-40B4-BE49-F238E27FC236}">
                <a16:creationId xmlns:a16="http://schemas.microsoft.com/office/drawing/2014/main" id="{9190277B-57B6-41FC-86C0-380739B041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03315" y="2105357"/>
            <a:ext cx="2887951" cy="2647289"/>
          </a:xfrm>
          <a:prstGeom prst="rect">
            <a:avLst/>
          </a:prstGeom>
          <a:ln w="12700">
            <a:miter lim="400000"/>
          </a:ln>
        </p:spPr>
      </p:pic>
      <p:sp>
        <p:nvSpPr>
          <p:cNvPr id="15" name="Title">
            <a:extLst>
              <a:ext uri="{FF2B5EF4-FFF2-40B4-BE49-F238E27FC236}">
                <a16:creationId xmlns:a16="http://schemas.microsoft.com/office/drawing/2014/main" id="{7D8C2689-201A-468D-83B0-08BC47E75B30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3361829" y="1129904"/>
            <a:ext cx="5468343" cy="7776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1" name="Double Click to edit text">
            <a:extLst>
              <a:ext uri="{FF2B5EF4-FFF2-40B4-BE49-F238E27FC236}">
                <a16:creationId xmlns:a16="http://schemas.microsoft.com/office/drawing/2014/main" id="{86C8C72D-76B0-4039-A697-8ED15149B1ED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1374823" y="5273486"/>
            <a:ext cx="2562938" cy="4546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49E75303-1496-4987-8B14-CA1A3BD79ED8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374823" y="4988322"/>
            <a:ext cx="256293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FCA32377-9C09-4526-AFF1-CF5F93009D2F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4826113" y="5273486"/>
            <a:ext cx="2562938" cy="4546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0DB8AAA0-2022-45C9-A255-F80253080909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4826113" y="4988322"/>
            <a:ext cx="256293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FEC4E310-1886-48EF-8D59-2A5FE9D53571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8254208" y="5273486"/>
            <a:ext cx="2562938" cy="4546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1AC87B88-801C-42B0-A91E-B6B3DA4BFBF3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8254207" y="4988322"/>
            <a:ext cx="256293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327610958"/>
      </p:ext>
    </p:extLst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F356C6-238C-446C-9710-B78355D33450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259499" y="1318615"/>
            <a:ext cx="4530234" cy="2788775"/>
          </a:xfrm>
          <a:custGeom>
            <a:avLst/>
            <a:gdLst>
              <a:gd name="connsiteX0" fmla="*/ 0 w 9060467"/>
              <a:gd name="connsiteY0" fmla="*/ 0 h 5577550"/>
              <a:gd name="connsiteX1" fmla="*/ 9060467 w 9060467"/>
              <a:gd name="connsiteY1" fmla="*/ 0 h 5577550"/>
              <a:gd name="connsiteX2" fmla="*/ 9060467 w 9060467"/>
              <a:gd name="connsiteY2" fmla="*/ 5577550 h 5577550"/>
              <a:gd name="connsiteX3" fmla="*/ 0 w 9060467"/>
              <a:gd name="connsiteY3" fmla="*/ 5577550 h 557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60467" h="5577550">
                <a:moveTo>
                  <a:pt x="0" y="0"/>
                </a:moveTo>
                <a:lnTo>
                  <a:pt x="9060467" y="0"/>
                </a:lnTo>
                <a:lnTo>
                  <a:pt x="9060467" y="5577550"/>
                </a:lnTo>
                <a:lnTo>
                  <a:pt x="0" y="557755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425565078"/>
      </p:ext>
    </p:extLst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F356C6-238C-446C-9710-B78355D33450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259499" y="1318615"/>
            <a:ext cx="4530234" cy="2788775"/>
          </a:xfrm>
          <a:custGeom>
            <a:avLst/>
            <a:gdLst>
              <a:gd name="connsiteX0" fmla="*/ 0 w 9060467"/>
              <a:gd name="connsiteY0" fmla="*/ 0 h 5577550"/>
              <a:gd name="connsiteX1" fmla="*/ 9060467 w 9060467"/>
              <a:gd name="connsiteY1" fmla="*/ 0 h 5577550"/>
              <a:gd name="connsiteX2" fmla="*/ 9060467 w 9060467"/>
              <a:gd name="connsiteY2" fmla="*/ 5577550 h 5577550"/>
              <a:gd name="connsiteX3" fmla="*/ 0 w 9060467"/>
              <a:gd name="connsiteY3" fmla="*/ 5577550 h 557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60467" h="5577550">
                <a:moveTo>
                  <a:pt x="0" y="0"/>
                </a:moveTo>
                <a:lnTo>
                  <a:pt x="9060467" y="0"/>
                </a:lnTo>
                <a:lnTo>
                  <a:pt x="9060467" y="5577550"/>
                </a:lnTo>
                <a:lnTo>
                  <a:pt x="0" y="557755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pic>
        <p:nvPicPr>
          <p:cNvPr id="4" name="image3.png" descr="image3.png">
            <a:extLst>
              <a:ext uri="{FF2B5EF4-FFF2-40B4-BE49-F238E27FC236}">
                <a16:creationId xmlns:a16="http://schemas.microsoft.com/office/drawing/2014/main" id="{B4BA1E0B-99BC-4A57-B7B9-23B996108F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95114" y="1077979"/>
            <a:ext cx="5059002" cy="4637418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Title">
            <a:extLst>
              <a:ext uri="{FF2B5EF4-FFF2-40B4-BE49-F238E27FC236}">
                <a16:creationId xmlns:a16="http://schemas.microsoft.com/office/drawing/2014/main" id="{6E811AD8-8FA6-4CC9-9164-1159A891DACA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2E29DC1B-5D84-4BFF-959E-51409DC693F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3"/>
            <a:ext cx="3540322" cy="14839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43231951"/>
      </p:ext>
    </p:extLst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15A9DA-7923-484B-9A61-3BFEFA38387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765553" y="3416300"/>
            <a:ext cx="3206575" cy="2035242"/>
          </a:xfrm>
          <a:custGeom>
            <a:avLst/>
            <a:gdLst>
              <a:gd name="connsiteX0" fmla="*/ 0 w 6413149"/>
              <a:gd name="connsiteY0" fmla="*/ 0 h 4070483"/>
              <a:gd name="connsiteX1" fmla="*/ 6413149 w 6413149"/>
              <a:gd name="connsiteY1" fmla="*/ 0 h 4070483"/>
              <a:gd name="connsiteX2" fmla="*/ 6413149 w 6413149"/>
              <a:gd name="connsiteY2" fmla="*/ 4070483 h 4070483"/>
              <a:gd name="connsiteX3" fmla="*/ 0 w 6413149"/>
              <a:gd name="connsiteY3" fmla="*/ 4070483 h 4070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13149" h="4070483">
                <a:moveTo>
                  <a:pt x="0" y="0"/>
                </a:moveTo>
                <a:lnTo>
                  <a:pt x="6413149" y="0"/>
                </a:lnTo>
                <a:lnTo>
                  <a:pt x="6413149" y="4070483"/>
                </a:lnTo>
                <a:lnTo>
                  <a:pt x="0" y="407048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29483290"/>
      </p:ext>
    </p:extLst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notebook_03.png" descr="notebook_03.png">
            <a:extLst>
              <a:ext uri="{FF2B5EF4-FFF2-40B4-BE49-F238E27FC236}">
                <a16:creationId xmlns:a16="http://schemas.microsoft.com/office/drawing/2014/main" id="{08ED9B82-733F-4749-A6AA-B6C6216452A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68975" y="3306564"/>
            <a:ext cx="4180764" cy="2408772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15A9DA-7923-484B-9A61-3BFEFA38387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765553" y="3416300"/>
            <a:ext cx="3206575" cy="2035242"/>
          </a:xfrm>
          <a:custGeom>
            <a:avLst/>
            <a:gdLst>
              <a:gd name="connsiteX0" fmla="*/ 0 w 6413149"/>
              <a:gd name="connsiteY0" fmla="*/ 0 h 4070483"/>
              <a:gd name="connsiteX1" fmla="*/ 6413149 w 6413149"/>
              <a:gd name="connsiteY1" fmla="*/ 0 h 4070483"/>
              <a:gd name="connsiteX2" fmla="*/ 6413149 w 6413149"/>
              <a:gd name="connsiteY2" fmla="*/ 4070483 h 4070483"/>
              <a:gd name="connsiteX3" fmla="*/ 0 w 6413149"/>
              <a:gd name="connsiteY3" fmla="*/ 4070483 h 4070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13149" h="4070483">
                <a:moveTo>
                  <a:pt x="0" y="0"/>
                </a:moveTo>
                <a:lnTo>
                  <a:pt x="6413149" y="0"/>
                </a:lnTo>
                <a:lnTo>
                  <a:pt x="6413149" y="4070483"/>
                </a:lnTo>
                <a:lnTo>
                  <a:pt x="0" y="4070483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AF97BED4-BF7B-4CF8-8976-18B776F46D7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7E49C1D-6F8D-4505-A3B4-4A5639A3277B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3"/>
            <a:ext cx="4573472" cy="14839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C4C391A1-5A85-4F49-841B-119644F14FB2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6240133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8925BEA-26CE-40F4-852B-A98C144B42F7}"/>
              </a:ext>
            </a:extLst>
          </p:cNvPr>
          <p:cNvSpPr>
            <a:spLocks noGrp="1"/>
          </p:cNvSpPr>
          <p:nvPr>
            <p:ph type="body" sz="quarter" idx="146" hasCustomPrompt="1"/>
          </p:nvPr>
        </p:nvSpPr>
        <p:spPr>
          <a:xfrm>
            <a:off x="8855644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C80C67B7-A5E6-4195-A0B9-AC0E7F1559CB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436679" y="2391710"/>
            <a:ext cx="208819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7CBEF5B0-6413-485A-94BE-180794D06C29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436679" y="2106546"/>
            <a:ext cx="208819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Double Click to edit text">
            <a:extLst>
              <a:ext uri="{FF2B5EF4-FFF2-40B4-BE49-F238E27FC236}">
                <a16:creationId xmlns:a16="http://schemas.microsoft.com/office/drawing/2014/main" id="{D880EF21-8D8E-4D46-BD55-F2DF73A3B0A0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52190" y="2391710"/>
            <a:ext cx="208819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323B1FC4-E9AB-4B2A-A605-B705B78D0F35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9052190" y="2106546"/>
            <a:ext cx="208819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946841329"/>
      </p:ext>
    </p:extLst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Circle">
            <a:extLst>
              <a:ext uri="{FF2B5EF4-FFF2-40B4-BE49-F238E27FC236}">
                <a16:creationId xmlns:a16="http://schemas.microsoft.com/office/drawing/2014/main" id="{8C1E889F-2D81-496D-8F35-501C27B885D5}"/>
              </a:ext>
            </a:extLst>
          </p:cNvPr>
          <p:cNvSpPr/>
          <p:nvPr userDrawn="1"/>
        </p:nvSpPr>
        <p:spPr>
          <a:xfrm>
            <a:off x="7163826" y="3110542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9" name="Circle">
            <a:extLst>
              <a:ext uri="{FF2B5EF4-FFF2-40B4-BE49-F238E27FC236}">
                <a16:creationId xmlns:a16="http://schemas.microsoft.com/office/drawing/2014/main" id="{A46D0B63-6A8E-4169-8D17-36E6FFDEAEEE}"/>
              </a:ext>
            </a:extLst>
          </p:cNvPr>
          <p:cNvSpPr/>
          <p:nvPr userDrawn="1"/>
        </p:nvSpPr>
        <p:spPr>
          <a:xfrm>
            <a:off x="7163826" y="4909576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33B27922-CF69-444A-8AD8-387B4A867D1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75145DC4-98B7-42F1-9A8C-561B64D7134D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3"/>
            <a:ext cx="4573472" cy="14839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6737CBCB-88C7-49FE-8292-38DA1C2EBB73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7028299" y="3007354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B3B11A7B-6989-4EB4-8CFA-A227F0894428}"/>
              </a:ext>
            </a:extLst>
          </p:cNvPr>
          <p:cNvSpPr>
            <a:spLocks noGrp="1"/>
          </p:cNvSpPr>
          <p:nvPr>
            <p:ph type="body" sz="quarter" idx="146" hasCustomPrompt="1"/>
          </p:nvPr>
        </p:nvSpPr>
        <p:spPr>
          <a:xfrm>
            <a:off x="7028299" y="4806389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ACA34412-9D1A-4D0A-A25E-9E3FC0AFAC85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8099692" y="3225841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25A035FE-BEB7-4F81-8101-4BFC687F52E0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8099692" y="2940678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E4EAEAF1-6587-4088-921A-F31D9B0087EF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8099690" y="5024876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6CA56749-AA2F-456F-AFAD-42780A2A5949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8099690" y="4739712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603520138"/>
      </p:ext>
    </p:extLst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000">
            <a:extLst>
              <a:ext uri="{FF2B5EF4-FFF2-40B4-BE49-F238E27FC236}">
                <a16:creationId xmlns:a16="http://schemas.microsoft.com/office/drawing/2014/main" id="{5696A765-0938-46C6-972B-886849B036A6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267535" y="4477572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63682426-331F-45C2-95E2-F58CECBB8B6E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D9B9BEA3-0156-4D82-94D3-B73695D07EA1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828348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40B3A6F5-1E9E-459D-914D-3395BC00B20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436679" y="1429685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599457F9-80F4-4085-844A-980EC9550DE3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436679" y="1144521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689148F6-6CD1-4EB5-ADE3-5D960F779655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9052190" y="1429685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DE84430C-7690-4F99-BDD1-E56D424412BD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52190" y="1144521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6" name="Double Click to edit text">
            <a:extLst>
              <a:ext uri="{FF2B5EF4-FFF2-40B4-BE49-F238E27FC236}">
                <a16:creationId xmlns:a16="http://schemas.microsoft.com/office/drawing/2014/main" id="{0F39E19F-4A7A-42B3-B4B4-F7F72F0FD1AF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104622" y="4967098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51234DA5-0D11-4E6E-A72E-F4D79DE19BC9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3104622" y="4681934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1772753"/>
      </p:ext>
    </p:extLst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06AA88EE-3981-4281-ABD0-564B27F394C6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178566" y="1698329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7DA92049-EC49-40DD-8C09-3FD6E6747970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178566" y="2041228"/>
            <a:ext cx="4658470" cy="2019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Double Click to edit text">
            <a:extLst>
              <a:ext uri="{FF2B5EF4-FFF2-40B4-BE49-F238E27FC236}">
                <a16:creationId xmlns:a16="http://schemas.microsoft.com/office/drawing/2014/main" id="{F1C8FCCA-6315-4CEE-91AC-2325253309A8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6178566" y="4499273"/>
            <a:ext cx="4658470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797187795"/>
      </p:ext>
    </p:extLst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E6D895B2-F455-4BA6-B811-51FCE8631F71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764195F3-0CC5-412A-B448-FBE39266513D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828348" cy="159385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3C1A8D7E-CD5E-480C-B043-66DC850E1CE6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436679" y="2391710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2C8435DA-A18B-4BFE-8187-D8F28AA68AC0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436679" y="2106546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2D560C84-EB3D-47AD-B43F-F0D8F0200236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9052190" y="2391710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5BE730D0-117B-487A-8961-7CD5A879590B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52190" y="2106546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6" name="Text Placeholder 17">
            <a:extLst>
              <a:ext uri="{FF2B5EF4-FFF2-40B4-BE49-F238E27FC236}">
                <a16:creationId xmlns:a16="http://schemas.microsoft.com/office/drawing/2014/main" id="{66099E1F-EC99-428A-8411-F9647929C82D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6240133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B0113C98-9C25-41BD-8766-89906F3DC94B}"/>
              </a:ext>
            </a:extLst>
          </p:cNvPr>
          <p:cNvSpPr>
            <a:spLocks noGrp="1"/>
          </p:cNvSpPr>
          <p:nvPr>
            <p:ph type="body" sz="quarter" idx="148" hasCustomPrompt="1"/>
          </p:nvPr>
        </p:nvSpPr>
        <p:spPr>
          <a:xfrm>
            <a:off x="8855644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3359832959"/>
      </p:ext>
    </p:extLst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7191B7A2-84AB-4C53-AE5C-B9F17367F09A}"/>
              </a:ext>
            </a:extLst>
          </p:cNvPr>
          <p:cNvSpPr/>
          <p:nvPr userDrawn="1"/>
        </p:nvSpPr>
        <p:spPr>
          <a:xfrm>
            <a:off x="8384349" y="1144522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27C7E0CD-08D7-4C89-B9AB-C090CD8051F2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CE7057F0-5B68-4312-81E2-32DA07999DE5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4" y="1487422"/>
            <a:ext cx="3721101" cy="13462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2ED7397D-5BBF-439C-BF31-0B560A8841AD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062492" y="2587369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249E2CB9-59FF-4302-9D9A-B3C9C59671E1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062491" y="2302205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13BEFF27-7665-427C-997D-B10C3B185A58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8693533" y="2582771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861A91A3-596E-474F-A101-CFAE75E98BD1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8693534" y="2299030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628517E6-0DEA-44FC-BFC5-F0834D343955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5865948" y="124574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17E1A60E-39B6-42A5-912C-5EB4663C8477}"/>
              </a:ext>
            </a:extLst>
          </p:cNvPr>
          <p:cNvSpPr>
            <a:spLocks noGrp="1"/>
          </p:cNvSpPr>
          <p:nvPr>
            <p:ph type="body" sz="quarter" idx="148" hasCustomPrompt="1"/>
          </p:nvPr>
        </p:nvSpPr>
        <p:spPr>
          <a:xfrm>
            <a:off x="8532948" y="124574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C92AF5E5-616D-4A80-BB9C-FE2C6BF98283}"/>
              </a:ext>
            </a:extLst>
          </p:cNvPr>
          <p:cNvSpPr>
            <a:spLocks noGrp="1"/>
          </p:cNvSpPr>
          <p:nvPr>
            <p:ph type="body" sz="quarter" idx="149" hasCustomPrompt="1"/>
          </p:nvPr>
        </p:nvSpPr>
        <p:spPr>
          <a:xfrm>
            <a:off x="5865948" y="3594203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6072E0FE-D8FE-48A8-BB25-4DB5C9AD106C}"/>
              </a:ext>
            </a:extLst>
          </p:cNvPr>
          <p:cNvSpPr>
            <a:spLocks noGrp="1"/>
          </p:cNvSpPr>
          <p:nvPr>
            <p:ph type="body" sz="quarter" idx="150" hasCustomPrompt="1"/>
          </p:nvPr>
        </p:nvSpPr>
        <p:spPr>
          <a:xfrm>
            <a:off x="8532948" y="3594203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60633155-C815-4442-B48D-A103955FFE06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6062492" y="4936415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8D97E676-D716-4585-834B-1F857EFC8E4B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6062491" y="4651252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221E433D-A754-4780-B6F9-0C16DF480C83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8693533" y="4931818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6DF25EE4-3852-47B8-AFF5-CE88EA2FE3E3}"/>
              </a:ext>
            </a:extLst>
          </p:cNvPr>
          <p:cNvSpPr txBox="1">
            <a:spLocks noGrp="1"/>
          </p:cNvSpPr>
          <p:nvPr>
            <p:ph type="body" sz="quarter" idx="154" hasCustomPrompt="1"/>
          </p:nvPr>
        </p:nvSpPr>
        <p:spPr>
          <a:xfrm>
            <a:off x="8693534" y="4648077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636652677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C4588C-7586-4C91-E7C2-4D188DB4073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Slide 3 Headline">
            <a:extLst>
              <a:ext uri="{FF2B5EF4-FFF2-40B4-BE49-F238E27FC236}">
                <a16:creationId xmlns:a16="http://schemas.microsoft.com/office/drawing/2014/main" id="{E8A0A0A0-6A32-7450-5DD5-A65DB80B0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3646" y="4409919"/>
            <a:ext cx="9824484" cy="942343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4000" b="1" i="0">
                <a:solidFill>
                  <a:schemeClr val="bg1"/>
                </a:solidFill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Divider Slide Headline 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2C8040E7-88B6-0D8F-6F25-17085A3B17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83646" y="5377345"/>
            <a:ext cx="9824484" cy="340674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6" name="Top Bracket">
            <a:extLst>
              <a:ext uri="{FF2B5EF4-FFF2-40B4-BE49-F238E27FC236}">
                <a16:creationId xmlns:a16="http://schemas.microsoft.com/office/drawing/2014/main" id="{C1B1ED21-44EF-A87B-58A3-E8CEB502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2880" y="182880"/>
            <a:ext cx="584200" cy="1308100"/>
          </a:xfrm>
          <a:prstGeom prst="rect">
            <a:avLst/>
          </a:prstGeom>
        </p:spPr>
      </p:pic>
      <p:pic>
        <p:nvPicPr>
          <p:cNvPr id="7" name="Bottom Bracket">
            <a:extLst>
              <a:ext uri="{FF2B5EF4-FFF2-40B4-BE49-F238E27FC236}">
                <a16:creationId xmlns:a16="http://schemas.microsoft.com/office/drawing/2014/main" id="{5550C684-CA94-3031-B1D2-24EA7FF85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11420856" y="5358384"/>
            <a:ext cx="584200" cy="130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319A5B-438C-1A32-70D5-CDACE595097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48871" y="626510"/>
            <a:ext cx="1057773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91620"/>
      </p:ext>
    </p:extLst>
  </p:cSld>
  <p:clrMapOvr>
    <a:masterClrMapping/>
  </p:clrMapOvr>
  <p:transition spd="med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9CD9F3F-44C4-4BBE-8E11-C0C9CA3E556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"/>
            <a:ext cx="12192000" cy="2289043"/>
          </a:xfrm>
          <a:custGeom>
            <a:avLst/>
            <a:gdLst>
              <a:gd name="connsiteX0" fmla="*/ 0 w 24384000"/>
              <a:gd name="connsiteY0" fmla="*/ 0 h 4578086"/>
              <a:gd name="connsiteX1" fmla="*/ 24384000 w 24384000"/>
              <a:gd name="connsiteY1" fmla="*/ 0 h 4578086"/>
              <a:gd name="connsiteX2" fmla="*/ 24384000 w 24384000"/>
              <a:gd name="connsiteY2" fmla="*/ 4578086 h 4578086"/>
              <a:gd name="connsiteX3" fmla="*/ 0 w 24384000"/>
              <a:gd name="connsiteY3" fmla="*/ 4578086 h 457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4578086">
                <a:moveTo>
                  <a:pt x="0" y="0"/>
                </a:moveTo>
                <a:lnTo>
                  <a:pt x="24384000" y="0"/>
                </a:lnTo>
                <a:lnTo>
                  <a:pt x="24384000" y="4578086"/>
                </a:lnTo>
                <a:lnTo>
                  <a:pt x="0" y="457808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5475197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9CD9F3F-44C4-4BBE-8E11-C0C9CA3E556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"/>
            <a:ext cx="12192000" cy="2289043"/>
          </a:xfrm>
          <a:custGeom>
            <a:avLst/>
            <a:gdLst>
              <a:gd name="connsiteX0" fmla="*/ 0 w 24384000"/>
              <a:gd name="connsiteY0" fmla="*/ 0 h 4578086"/>
              <a:gd name="connsiteX1" fmla="*/ 24384000 w 24384000"/>
              <a:gd name="connsiteY1" fmla="*/ 0 h 4578086"/>
              <a:gd name="connsiteX2" fmla="*/ 24384000 w 24384000"/>
              <a:gd name="connsiteY2" fmla="*/ 4578086 h 4578086"/>
              <a:gd name="connsiteX3" fmla="*/ 0 w 24384000"/>
              <a:gd name="connsiteY3" fmla="*/ 4578086 h 457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4578086">
                <a:moveTo>
                  <a:pt x="0" y="0"/>
                </a:moveTo>
                <a:lnTo>
                  <a:pt x="24384000" y="0"/>
                </a:lnTo>
                <a:lnTo>
                  <a:pt x="24384000" y="4578086"/>
                </a:lnTo>
                <a:lnTo>
                  <a:pt x="0" y="457808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0" name="000">
            <a:extLst>
              <a:ext uri="{FF2B5EF4-FFF2-40B4-BE49-F238E27FC236}">
                <a16:creationId xmlns:a16="http://schemas.microsoft.com/office/drawing/2014/main" id="{EB014267-A881-45A6-A6F2-BAD96ECD4DCD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134646" y="2917555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3C92AE7D-0D75-4CCF-8C0C-B798B48BFEBA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104622" y="3407082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F01C573C-2297-4482-82ED-4023879B145F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3104622" y="3121918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3" name="000">
            <a:extLst>
              <a:ext uri="{FF2B5EF4-FFF2-40B4-BE49-F238E27FC236}">
                <a16:creationId xmlns:a16="http://schemas.microsoft.com/office/drawing/2014/main" id="{A95F28E3-D08B-4B62-A34A-E78F8CF7F83A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1134646" y="4477042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073BF18C-EF31-4B01-847A-33E3ADE7A55F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3104622" y="4966569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224B36EE-FE79-4048-A33B-5D6C13057DCA}"/>
              </a:ext>
            </a:extLst>
          </p:cNvPr>
          <p:cNvSpPr txBox="1">
            <a:spLocks noGrp="1"/>
          </p:cNvSpPr>
          <p:nvPr>
            <p:ph type="body" sz="quarter" idx="184" hasCustomPrompt="1"/>
          </p:nvPr>
        </p:nvSpPr>
        <p:spPr>
          <a:xfrm>
            <a:off x="3104622" y="4681405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118411908"/>
      </p:ext>
    </p:extLst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ouble Click to edit text">
            <a:extLst>
              <a:ext uri="{FF2B5EF4-FFF2-40B4-BE49-F238E27FC236}">
                <a16:creationId xmlns:a16="http://schemas.microsoft.com/office/drawing/2014/main" id="{149EB347-AF9D-4D57-B8E2-10131072C8A2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1703671" y="5284747"/>
            <a:ext cx="1705658" cy="43065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1C513A4F-F3EF-4E34-9410-5F8D3212CF0B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703671" y="5057774"/>
            <a:ext cx="170565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0" name="Double Click to edit text">
            <a:extLst>
              <a:ext uri="{FF2B5EF4-FFF2-40B4-BE49-F238E27FC236}">
                <a16:creationId xmlns:a16="http://schemas.microsoft.com/office/drawing/2014/main" id="{644AF847-CD9A-4457-8DC4-20ECB8920C66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5243171" y="5281970"/>
            <a:ext cx="1705658" cy="43065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BD1A80F4-E1B4-4021-B20A-AEC36B66DA48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5243171" y="5054997"/>
            <a:ext cx="170565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166472C6-CDD6-4437-BF5E-0B643C496C7E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8952828" y="5281970"/>
            <a:ext cx="1705658" cy="43065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91615F43-29BB-4D7F-92F4-39946B1C7D2A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8952828" y="5054997"/>
            <a:ext cx="170565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16E2CCAE-FE9F-48B3-980B-EF3F8CB71C71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114534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09DDAD57-887B-4B7A-A54D-6A52C98889CE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61829" y="1488241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964487451"/>
      </p:ext>
    </p:extLst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1EDFC091-8517-4ED2-9D7E-97EC7B6BF8DB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AE5DBC99-A5AD-4844-A1F5-737D53350D3B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828348" cy="159385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8B6597D1-703E-49BF-9BF0-520165DC99FF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436679" y="2391710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786AC659-591F-4524-ACEC-75441BA15696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436679" y="2106546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Double Click to edit text">
            <a:extLst>
              <a:ext uri="{FF2B5EF4-FFF2-40B4-BE49-F238E27FC236}">
                <a16:creationId xmlns:a16="http://schemas.microsoft.com/office/drawing/2014/main" id="{8F3650C5-9E51-49F2-A774-A283A001EA1D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9052190" y="2391710"/>
            <a:ext cx="221283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5C2A352-0765-40D7-9E95-F9D2A0F5B556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52190" y="2106546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790C6C4F-90D7-48E1-9AAC-30C7BC7FAEF1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6240133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0CCD42BB-9F6D-49F7-9472-5B8B22C60BEB}"/>
              </a:ext>
            </a:extLst>
          </p:cNvPr>
          <p:cNvSpPr>
            <a:spLocks noGrp="1"/>
          </p:cNvSpPr>
          <p:nvPr>
            <p:ph type="body" sz="quarter" idx="148" hasCustomPrompt="1"/>
          </p:nvPr>
        </p:nvSpPr>
        <p:spPr>
          <a:xfrm>
            <a:off x="8855644" y="94826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920561484"/>
      </p:ext>
    </p:extLst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7C01D825-8B69-4BD0-9F89-06FFED9A3C44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114534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FC7C3E49-9B26-424D-A337-123E3885A6B6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61829" y="1488241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799493156"/>
      </p:ext>
    </p:extLst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Double Click to edit text">
            <a:extLst>
              <a:ext uri="{FF2B5EF4-FFF2-40B4-BE49-F238E27FC236}">
                <a16:creationId xmlns:a16="http://schemas.microsoft.com/office/drawing/2014/main" id="{276E498F-787A-4181-9BC5-A484A224BC2D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7602483" y="1690129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3515E8A0-D3B9-4CE8-B7B4-1C647FDDE20B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7602485" y="1460981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6" name="Double Click to edit text">
            <a:extLst>
              <a:ext uri="{FF2B5EF4-FFF2-40B4-BE49-F238E27FC236}">
                <a16:creationId xmlns:a16="http://schemas.microsoft.com/office/drawing/2014/main" id="{31F9B605-653F-4513-B4B0-37936061AA98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8406833" y="2782009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7" name="Title">
            <a:extLst>
              <a:ext uri="{FF2B5EF4-FFF2-40B4-BE49-F238E27FC236}">
                <a16:creationId xmlns:a16="http://schemas.microsoft.com/office/drawing/2014/main" id="{1AD77430-880B-4E86-9D30-F9B17F82009B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8406835" y="255286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8" name="Double Click to edit text">
            <a:extLst>
              <a:ext uri="{FF2B5EF4-FFF2-40B4-BE49-F238E27FC236}">
                <a16:creationId xmlns:a16="http://schemas.microsoft.com/office/drawing/2014/main" id="{94565A3C-C518-48B0-8F05-92156A6C5E1C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8406834" y="3873888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FC97F398-4922-4634-BFC9-2E5664B190F0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8406836" y="364474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0" name="Double Click to edit text">
            <a:extLst>
              <a:ext uri="{FF2B5EF4-FFF2-40B4-BE49-F238E27FC236}">
                <a16:creationId xmlns:a16="http://schemas.microsoft.com/office/drawing/2014/main" id="{6395B015-E491-41E4-A502-CE371DC2E242}"/>
              </a:ext>
            </a:extLst>
          </p:cNvPr>
          <p:cNvSpPr txBox="1">
            <a:spLocks noGrp="1"/>
          </p:cNvSpPr>
          <p:nvPr>
            <p:ph type="body" sz="quarter" idx="141" hasCustomPrompt="1"/>
          </p:nvPr>
        </p:nvSpPr>
        <p:spPr>
          <a:xfrm>
            <a:off x="7602485" y="4965768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6761814A-DFB7-4CFE-8685-1980B0C863EC}"/>
              </a:ext>
            </a:extLst>
          </p:cNvPr>
          <p:cNvSpPr txBox="1">
            <a:spLocks noGrp="1"/>
          </p:cNvSpPr>
          <p:nvPr>
            <p:ph type="body" sz="quarter" idx="142" hasCustomPrompt="1"/>
          </p:nvPr>
        </p:nvSpPr>
        <p:spPr>
          <a:xfrm>
            <a:off x="7602487" y="473661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2" name="Double Click to edit text">
            <a:extLst>
              <a:ext uri="{FF2B5EF4-FFF2-40B4-BE49-F238E27FC236}">
                <a16:creationId xmlns:a16="http://schemas.microsoft.com/office/drawing/2014/main" id="{77B7E4F0-84BA-4066-878B-74E95012457E}"/>
              </a:ext>
            </a:extLst>
          </p:cNvPr>
          <p:cNvSpPr txBox="1">
            <a:spLocks noGrp="1"/>
          </p:cNvSpPr>
          <p:nvPr>
            <p:ph type="body" sz="quarter" idx="143" hasCustomPrompt="1"/>
          </p:nvPr>
        </p:nvSpPr>
        <p:spPr>
          <a:xfrm>
            <a:off x="1764859" y="1690129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CF1C942F-4790-4823-A1C1-0BCEDB1AA750}"/>
              </a:ext>
            </a:extLst>
          </p:cNvPr>
          <p:cNvSpPr txBox="1">
            <a:spLocks noGrp="1"/>
          </p:cNvSpPr>
          <p:nvPr>
            <p:ph type="body" sz="quarter" idx="144" hasCustomPrompt="1"/>
          </p:nvPr>
        </p:nvSpPr>
        <p:spPr>
          <a:xfrm>
            <a:off x="1764860" y="1460981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0" name="Double Click to edit text">
            <a:extLst>
              <a:ext uri="{FF2B5EF4-FFF2-40B4-BE49-F238E27FC236}">
                <a16:creationId xmlns:a16="http://schemas.microsoft.com/office/drawing/2014/main" id="{8E10BCAB-8930-4CDF-9519-616AA7AE08C7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960508" y="2782009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2F8B2A32-8E3A-4562-842B-3B5E8A297D80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960509" y="255286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2" name="Double Click to edit text">
            <a:extLst>
              <a:ext uri="{FF2B5EF4-FFF2-40B4-BE49-F238E27FC236}">
                <a16:creationId xmlns:a16="http://schemas.microsoft.com/office/drawing/2014/main" id="{8807495C-2674-4546-8BBB-2EF6163E2006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60509" y="3873888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3" name="Title">
            <a:extLst>
              <a:ext uri="{FF2B5EF4-FFF2-40B4-BE49-F238E27FC236}">
                <a16:creationId xmlns:a16="http://schemas.microsoft.com/office/drawing/2014/main" id="{65E0A504-0DD8-4AA9-925A-47D3C2F8EA63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960510" y="364474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4" name="Double Click to edit text">
            <a:extLst>
              <a:ext uri="{FF2B5EF4-FFF2-40B4-BE49-F238E27FC236}">
                <a16:creationId xmlns:a16="http://schemas.microsoft.com/office/drawing/2014/main" id="{6813EF55-969D-48FB-8B69-24EAE1498A60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764856" y="4965768"/>
            <a:ext cx="2824658" cy="43125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5" name="Title">
            <a:extLst>
              <a:ext uri="{FF2B5EF4-FFF2-40B4-BE49-F238E27FC236}">
                <a16:creationId xmlns:a16="http://schemas.microsoft.com/office/drawing/2014/main" id="{69023E39-3C20-43FB-85DC-89AFA8138809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764857" y="473661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82384498"/>
      </p:ext>
    </p:extLst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4" name="Double Click to edit text">
            <a:extLst>
              <a:ext uri="{FF2B5EF4-FFF2-40B4-BE49-F238E27FC236}">
                <a16:creationId xmlns:a16="http://schemas.microsoft.com/office/drawing/2014/main" id="{BDCDE692-D158-489B-8E3F-7E18DF1FCF01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9146013" y="2438494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E4C5758F-F5DA-4954-A5B2-FE7E9018C300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9146013" y="2153330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C23EFD4E-60C6-4C61-B523-3216C6D7F8B5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7688360" y="4405507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2875D0C9-2C0A-4D97-9C88-0FFB6302DC20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7688360" y="4120343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ED4EAF02-C44B-4353-B0E8-735A82805CEB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2460662" y="1804630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CE0FC861-627F-4CB0-AA9A-6F6802FAD265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2460662" y="1519467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Double Click to edit text">
            <a:extLst>
              <a:ext uri="{FF2B5EF4-FFF2-40B4-BE49-F238E27FC236}">
                <a16:creationId xmlns:a16="http://schemas.microsoft.com/office/drawing/2014/main" id="{31BAA760-34B1-4B1E-80DE-71536DE6CFE0}"/>
              </a:ext>
            </a:extLst>
          </p:cNvPr>
          <p:cNvSpPr txBox="1">
            <a:spLocks noGrp="1"/>
          </p:cNvSpPr>
          <p:nvPr>
            <p:ph type="body" sz="quarter" idx="141" hasCustomPrompt="1"/>
          </p:nvPr>
        </p:nvSpPr>
        <p:spPr>
          <a:xfrm>
            <a:off x="975718" y="4034439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BF9904A6-E97E-4DCB-8922-0B6FE2A06A7E}"/>
              </a:ext>
            </a:extLst>
          </p:cNvPr>
          <p:cNvSpPr txBox="1">
            <a:spLocks noGrp="1"/>
          </p:cNvSpPr>
          <p:nvPr>
            <p:ph type="body" sz="quarter" idx="142" hasCustomPrompt="1"/>
          </p:nvPr>
        </p:nvSpPr>
        <p:spPr>
          <a:xfrm>
            <a:off x="975718" y="3749276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D374EC0C-EF5F-423E-9BE1-49ECE81B1AFB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5081386" y="260448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73FF52A1-E147-4CFE-B2EA-6AD83E15770A}"/>
              </a:ext>
            </a:extLst>
          </p:cNvPr>
          <p:cNvSpPr>
            <a:spLocks noGrp="1"/>
          </p:cNvSpPr>
          <p:nvPr>
            <p:ph type="body" sz="quarter" idx="143" hasCustomPrompt="1"/>
          </p:nvPr>
        </p:nvSpPr>
        <p:spPr>
          <a:xfrm>
            <a:off x="3948579" y="3666479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F31F3FB0-C7D9-48D3-976F-DE3AEBF468A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554860" y="2962276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378985DC-E747-4241-91C5-5B6600767AB4}"/>
              </a:ext>
            </a:extLst>
          </p:cNvPr>
          <p:cNvSpPr>
            <a:spLocks noGrp="1"/>
          </p:cNvSpPr>
          <p:nvPr>
            <p:ph type="body" sz="quarter" idx="145" hasCustomPrompt="1"/>
          </p:nvPr>
        </p:nvSpPr>
        <p:spPr>
          <a:xfrm>
            <a:off x="7498977" y="2381072"/>
            <a:ext cx="906053" cy="438328"/>
          </a:xfrm>
          <a:prstGeom prst="rect">
            <a:avLst/>
          </a:prstGeom>
        </p:spPr>
        <p:txBody>
          <a:bodyPr anchor="ctr"/>
          <a:lstStyle>
            <a:lvl1pPr>
              <a:defRPr kumimoji="0" lang="en-US" sz="1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866813982"/>
      </p:ext>
    </p:extLst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175A83D9-2072-4691-BCC9-008145934A4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11D30ED2-4EFA-46AE-8082-F27A1AE5213C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828348" cy="2019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D9A1D43D-0B82-43C5-8F75-7556BD6DB0DC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1268976" y="5271868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1F595C3E-8CE5-49AB-A295-CEACCD727AB7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1268976" y="4986704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F14A6398-F0A6-4F88-98CF-70C0183E1233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3729043" y="5271868"/>
            <a:ext cx="2165416" cy="5237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6C3DB8B1-0BB2-4A8D-B589-ED65BD18B67F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3729043" y="4986704"/>
            <a:ext cx="21654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58B26D48-0D2E-4E3A-869C-A7C550D156C6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1072430" y="4033576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CE319A37-A445-48C6-B0AA-D496768EFA61}"/>
              </a:ext>
            </a:extLst>
          </p:cNvPr>
          <p:cNvSpPr>
            <a:spLocks noGrp="1"/>
          </p:cNvSpPr>
          <p:nvPr>
            <p:ph type="body" sz="quarter" idx="148" hasCustomPrompt="1"/>
          </p:nvPr>
        </p:nvSpPr>
        <p:spPr>
          <a:xfrm>
            <a:off x="3529880" y="4033576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947373341"/>
      </p:ext>
    </p:extLst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Double Click to edit text">
            <a:extLst>
              <a:ext uri="{FF2B5EF4-FFF2-40B4-BE49-F238E27FC236}">
                <a16:creationId xmlns:a16="http://schemas.microsoft.com/office/drawing/2014/main" id="{B40A1470-E045-4086-A86C-80E816075FF9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8405514" y="2616492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C01FF94C-A6CE-4666-B63D-CE975B82A592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8405512" y="2389183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9" name="Double Click to edit text">
            <a:extLst>
              <a:ext uri="{FF2B5EF4-FFF2-40B4-BE49-F238E27FC236}">
                <a16:creationId xmlns:a16="http://schemas.microsoft.com/office/drawing/2014/main" id="{1ABB1074-19AC-45CE-8119-B5CAE9BA5B5E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8405514" y="4038892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5230A67C-3F88-4EE2-BDCA-97A43C315C2F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8405512" y="3811582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E33EF9D6-9960-4328-AD87-8F64C60172DC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267653" y="2616492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DAE79AAA-71B6-45C2-9FCA-2BAD3D37AA10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1267651" y="2389183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1725C5F4-FDC9-47A0-BADE-F3CE886D38E6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1267653" y="4038892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F921DE05-C794-4B40-A6A2-1229D11D3E41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1267651" y="3811582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421403327"/>
      </p:ext>
    </p:extLst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857A767A-BF34-4FD5-81A0-23C569E78E78}"/>
              </a:ext>
            </a:extLst>
          </p:cNvPr>
          <p:cNvSpPr txBox="1">
            <a:spLocks/>
          </p:cNvSpPr>
          <p:nvPr userDrawn="1"/>
        </p:nvSpPr>
        <p:spPr>
          <a:xfrm>
            <a:off x="11406070" y="6288882"/>
            <a:ext cx="152286" cy="20473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z="1000" smtClean="0"/>
              <a:pPr/>
              <a:t>‹#›</a:t>
            </a:fld>
            <a:endParaRPr lang="en-US" sz="1000"/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5805B73C-A49B-4075-9FD8-78E53EC31319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8830623" y="2674363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A8D426E7-8CDE-459C-884A-D24B755D1DF8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8830621" y="2447054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3C982CAE-FC7A-4B38-810E-55F30EE5A3F8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8829302" y="3976984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F00B6D14-A620-4218-9B4B-C960F59FF790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8829300" y="3749675"/>
            <a:ext cx="251751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1766BBB9-CF1E-4527-8EAF-A7552C17D499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843868" y="2674363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5BA17228-8C56-4533-9B59-45B0E6028151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843867" y="2447054"/>
            <a:ext cx="2517513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Double Click to edit text">
            <a:extLst>
              <a:ext uri="{FF2B5EF4-FFF2-40B4-BE49-F238E27FC236}">
                <a16:creationId xmlns:a16="http://schemas.microsoft.com/office/drawing/2014/main" id="{B88D729E-FF74-4D78-98D8-66F999B963D9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843868" y="3976984"/>
            <a:ext cx="2517513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E62A22CF-70AD-4AB8-BFF0-E867167879EE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843867" y="3749675"/>
            <a:ext cx="2517513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2BA9CA64-7644-4249-B7D4-6C680E496CDD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3649893" y="3826746"/>
            <a:ext cx="508001" cy="508001"/>
          </a:xfrm>
          <a:custGeom>
            <a:avLst/>
            <a:gdLst>
              <a:gd name="connsiteX0" fmla="*/ 508001 w 1016002"/>
              <a:gd name="connsiteY0" fmla="*/ 0 h 1016002"/>
              <a:gd name="connsiteX1" fmla="*/ 1016002 w 1016002"/>
              <a:gd name="connsiteY1" fmla="*/ 508001 h 1016002"/>
              <a:gd name="connsiteX2" fmla="*/ 508001 w 1016002"/>
              <a:gd name="connsiteY2" fmla="*/ 1016002 h 1016002"/>
              <a:gd name="connsiteX3" fmla="*/ 0 w 1016002"/>
              <a:gd name="connsiteY3" fmla="*/ 508001 h 1016002"/>
              <a:gd name="connsiteX4" fmla="*/ 508001 w 1016002"/>
              <a:gd name="connsiteY4" fmla="*/ 0 h 10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2" h="1016002">
                <a:moveTo>
                  <a:pt x="508001" y="0"/>
                </a:moveTo>
                <a:cubicBezTo>
                  <a:pt x="788562" y="0"/>
                  <a:pt x="1016002" y="227440"/>
                  <a:pt x="1016002" y="508001"/>
                </a:cubicBezTo>
                <a:cubicBezTo>
                  <a:pt x="1016002" y="788562"/>
                  <a:pt x="788562" y="1016002"/>
                  <a:pt x="508001" y="1016002"/>
                </a:cubicBezTo>
                <a:cubicBezTo>
                  <a:pt x="227440" y="1016002"/>
                  <a:pt x="0" y="788562"/>
                  <a:pt x="0" y="508001"/>
                </a:cubicBezTo>
                <a:cubicBezTo>
                  <a:pt x="0" y="227440"/>
                  <a:pt x="227440" y="0"/>
                  <a:pt x="508001" y="0"/>
                </a:cubicBezTo>
                <a:close/>
              </a:path>
            </a:pathLst>
          </a:custGeom>
          <a:solidFill>
            <a:srgbClr val="6A6E77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1CD9628-31F6-40B4-9977-BF0BDAF217DD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 flipH="1" flipV="1">
            <a:off x="8035431" y="2523255"/>
            <a:ext cx="508001" cy="508001"/>
          </a:xfrm>
          <a:custGeom>
            <a:avLst/>
            <a:gdLst>
              <a:gd name="connsiteX0" fmla="*/ 508001 w 1016002"/>
              <a:gd name="connsiteY0" fmla="*/ 1016002 h 1016002"/>
              <a:gd name="connsiteX1" fmla="*/ 0 w 1016002"/>
              <a:gd name="connsiteY1" fmla="*/ 508001 h 1016002"/>
              <a:gd name="connsiteX2" fmla="*/ 508001 w 1016002"/>
              <a:gd name="connsiteY2" fmla="*/ 0 h 1016002"/>
              <a:gd name="connsiteX3" fmla="*/ 1016002 w 1016002"/>
              <a:gd name="connsiteY3" fmla="*/ 508001 h 1016002"/>
              <a:gd name="connsiteX4" fmla="*/ 508001 w 1016002"/>
              <a:gd name="connsiteY4" fmla="*/ 1016002 h 10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2" h="1016002">
                <a:moveTo>
                  <a:pt x="508001" y="1016002"/>
                </a:moveTo>
                <a:cubicBezTo>
                  <a:pt x="227440" y="1016002"/>
                  <a:pt x="0" y="788562"/>
                  <a:pt x="0" y="508001"/>
                </a:cubicBezTo>
                <a:cubicBezTo>
                  <a:pt x="0" y="227440"/>
                  <a:pt x="227440" y="0"/>
                  <a:pt x="508001" y="0"/>
                </a:cubicBezTo>
                <a:cubicBezTo>
                  <a:pt x="788562" y="0"/>
                  <a:pt x="1016002" y="227440"/>
                  <a:pt x="1016002" y="508001"/>
                </a:cubicBezTo>
                <a:cubicBezTo>
                  <a:pt x="1016002" y="788562"/>
                  <a:pt x="788562" y="1016002"/>
                  <a:pt x="508001" y="1016002"/>
                </a:cubicBezTo>
                <a:close/>
              </a:path>
            </a:pathLst>
          </a:custGeom>
          <a:solidFill>
            <a:srgbClr val="6A6E77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B6EB34B8-6FFD-4C8A-A31B-E6D0827916E4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 flipH="1" flipV="1">
            <a:off x="8035431" y="3826746"/>
            <a:ext cx="508001" cy="508001"/>
          </a:xfrm>
          <a:custGeom>
            <a:avLst/>
            <a:gdLst>
              <a:gd name="connsiteX0" fmla="*/ 508001 w 1016002"/>
              <a:gd name="connsiteY0" fmla="*/ 1016002 h 1016002"/>
              <a:gd name="connsiteX1" fmla="*/ 0 w 1016002"/>
              <a:gd name="connsiteY1" fmla="*/ 508001 h 1016002"/>
              <a:gd name="connsiteX2" fmla="*/ 508001 w 1016002"/>
              <a:gd name="connsiteY2" fmla="*/ 0 h 1016002"/>
              <a:gd name="connsiteX3" fmla="*/ 1016002 w 1016002"/>
              <a:gd name="connsiteY3" fmla="*/ 508001 h 1016002"/>
              <a:gd name="connsiteX4" fmla="*/ 508001 w 1016002"/>
              <a:gd name="connsiteY4" fmla="*/ 1016002 h 10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2" h="1016002">
                <a:moveTo>
                  <a:pt x="508001" y="1016002"/>
                </a:moveTo>
                <a:cubicBezTo>
                  <a:pt x="227440" y="1016002"/>
                  <a:pt x="0" y="788562"/>
                  <a:pt x="0" y="508001"/>
                </a:cubicBezTo>
                <a:cubicBezTo>
                  <a:pt x="0" y="227440"/>
                  <a:pt x="227440" y="0"/>
                  <a:pt x="508001" y="0"/>
                </a:cubicBezTo>
                <a:cubicBezTo>
                  <a:pt x="788562" y="0"/>
                  <a:pt x="1016002" y="227440"/>
                  <a:pt x="1016002" y="508001"/>
                </a:cubicBezTo>
                <a:cubicBezTo>
                  <a:pt x="1016002" y="788562"/>
                  <a:pt x="788562" y="1016002"/>
                  <a:pt x="508001" y="1016002"/>
                </a:cubicBezTo>
                <a:close/>
              </a:path>
            </a:pathLst>
          </a:custGeom>
          <a:solidFill>
            <a:srgbClr val="C8CBD1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68EDF053-F2C7-49DD-BC56-06B1C194EA89}"/>
              </a:ext>
            </a:extLst>
          </p:cNvPr>
          <p:cNvSpPr>
            <a:spLocks noGrp="1"/>
          </p:cNvSpPr>
          <p:nvPr>
            <p:ph type="body" sz="quarter" idx="156"/>
          </p:nvPr>
        </p:nvSpPr>
        <p:spPr>
          <a:xfrm rot="10800000" flipH="1" flipV="1">
            <a:off x="3649893" y="2523255"/>
            <a:ext cx="508001" cy="508001"/>
          </a:xfrm>
          <a:custGeom>
            <a:avLst/>
            <a:gdLst>
              <a:gd name="connsiteX0" fmla="*/ 508001 w 1016002"/>
              <a:gd name="connsiteY0" fmla="*/ 0 h 1016002"/>
              <a:gd name="connsiteX1" fmla="*/ 1016002 w 1016002"/>
              <a:gd name="connsiteY1" fmla="*/ 508001 h 1016002"/>
              <a:gd name="connsiteX2" fmla="*/ 508001 w 1016002"/>
              <a:gd name="connsiteY2" fmla="*/ 1016002 h 1016002"/>
              <a:gd name="connsiteX3" fmla="*/ 0 w 1016002"/>
              <a:gd name="connsiteY3" fmla="*/ 508001 h 1016002"/>
              <a:gd name="connsiteX4" fmla="*/ 508001 w 1016002"/>
              <a:gd name="connsiteY4" fmla="*/ 0 h 10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2" h="1016002">
                <a:moveTo>
                  <a:pt x="508001" y="0"/>
                </a:moveTo>
                <a:cubicBezTo>
                  <a:pt x="788562" y="0"/>
                  <a:pt x="1016002" y="227440"/>
                  <a:pt x="1016002" y="508001"/>
                </a:cubicBezTo>
                <a:cubicBezTo>
                  <a:pt x="1016002" y="788562"/>
                  <a:pt x="788562" y="1016002"/>
                  <a:pt x="508001" y="1016002"/>
                </a:cubicBezTo>
                <a:cubicBezTo>
                  <a:pt x="227440" y="1016002"/>
                  <a:pt x="0" y="788562"/>
                  <a:pt x="0" y="508001"/>
                </a:cubicBezTo>
                <a:cubicBezTo>
                  <a:pt x="0" y="227440"/>
                  <a:pt x="227440" y="0"/>
                  <a:pt x="508001" y="0"/>
                </a:cubicBezTo>
                <a:close/>
              </a:path>
            </a:pathLst>
          </a:custGeom>
          <a:solidFill>
            <a:srgbClr val="C8CBD1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D95C775F-0F75-457C-8153-C19CD47B5612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3749091" y="2658712"/>
            <a:ext cx="309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2" name="Title">
            <a:extLst>
              <a:ext uri="{FF2B5EF4-FFF2-40B4-BE49-F238E27FC236}">
                <a16:creationId xmlns:a16="http://schemas.microsoft.com/office/drawing/2014/main" id="{E97ADA2F-59A4-44FE-B671-E7DF3CE8C66E}"/>
              </a:ext>
            </a:extLst>
          </p:cNvPr>
          <p:cNvSpPr txBox="1">
            <a:spLocks noGrp="1"/>
          </p:cNvSpPr>
          <p:nvPr>
            <p:ph type="body" sz="quarter" idx="158" hasCustomPrompt="1"/>
          </p:nvPr>
        </p:nvSpPr>
        <p:spPr>
          <a:xfrm>
            <a:off x="3749091" y="3964998"/>
            <a:ext cx="309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1E5AB2AB-0FDB-467A-8406-6886FA4F00B4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8134629" y="2658712"/>
            <a:ext cx="309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EF15E5D2-49BA-4529-97E2-63A1C00B50ED}"/>
              </a:ext>
            </a:extLst>
          </p:cNvPr>
          <p:cNvSpPr txBox="1">
            <a:spLocks noGrp="1"/>
          </p:cNvSpPr>
          <p:nvPr>
            <p:ph type="body" sz="quarter" idx="160" hasCustomPrompt="1"/>
          </p:nvPr>
        </p:nvSpPr>
        <p:spPr>
          <a:xfrm>
            <a:off x="8134629" y="3962203"/>
            <a:ext cx="30960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53812679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F1CC37-06A8-1B7F-DDD1-A410A29574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Slide 3 Headline">
            <a:extLst>
              <a:ext uri="{FF2B5EF4-FFF2-40B4-BE49-F238E27FC236}">
                <a16:creationId xmlns:a16="http://schemas.microsoft.com/office/drawing/2014/main" id="{E8A0A0A0-6A32-7450-5DD5-A65DB80B0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3646" y="4409919"/>
            <a:ext cx="9824484" cy="942343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4000" b="1" i="0">
                <a:solidFill>
                  <a:schemeClr val="bg1"/>
                </a:solidFill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Divider Slide Headline 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2C8040E7-88B6-0D8F-6F25-17085A3B17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83646" y="5377345"/>
            <a:ext cx="9824484" cy="340674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6" name="Top Bracket">
            <a:extLst>
              <a:ext uri="{FF2B5EF4-FFF2-40B4-BE49-F238E27FC236}">
                <a16:creationId xmlns:a16="http://schemas.microsoft.com/office/drawing/2014/main" id="{C1B1ED21-44EF-A87B-58A3-E8CEB502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2880" y="182880"/>
            <a:ext cx="584200" cy="1308100"/>
          </a:xfrm>
          <a:prstGeom prst="rect">
            <a:avLst/>
          </a:prstGeom>
        </p:spPr>
      </p:pic>
      <p:pic>
        <p:nvPicPr>
          <p:cNvPr id="7" name="Bottom Bracket">
            <a:extLst>
              <a:ext uri="{FF2B5EF4-FFF2-40B4-BE49-F238E27FC236}">
                <a16:creationId xmlns:a16="http://schemas.microsoft.com/office/drawing/2014/main" id="{5550C684-CA94-3031-B1D2-24EA7FF85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11420856" y="5358384"/>
            <a:ext cx="584200" cy="130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319A5B-438C-1A32-70D5-CDACE595097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48871" y="626510"/>
            <a:ext cx="1057773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80810"/>
      </p:ext>
    </p:extLst>
  </p:cSld>
  <p:clrMapOvr>
    <a:masterClrMapping/>
  </p:clrMapOvr>
  <p:transition spd="med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9B31A527-DF2A-4BE3-820B-13C2A7A659D3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932549" y="2941279"/>
            <a:ext cx="975444" cy="975446"/>
          </a:xfrm>
          <a:custGeom>
            <a:avLst/>
            <a:gdLst>
              <a:gd name="connsiteX0" fmla="*/ 975444 w 1950888"/>
              <a:gd name="connsiteY0" fmla="*/ 0 h 1950892"/>
              <a:gd name="connsiteX1" fmla="*/ 1950888 w 1950888"/>
              <a:gd name="connsiteY1" fmla="*/ 975446 h 1950892"/>
              <a:gd name="connsiteX2" fmla="*/ 975444 w 1950888"/>
              <a:gd name="connsiteY2" fmla="*/ 1950892 h 1950892"/>
              <a:gd name="connsiteX3" fmla="*/ 0 w 1950888"/>
              <a:gd name="connsiteY3" fmla="*/ 975446 h 1950892"/>
              <a:gd name="connsiteX4" fmla="*/ 975444 w 1950888"/>
              <a:gd name="connsiteY4" fmla="*/ 0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888" h="1950892">
                <a:moveTo>
                  <a:pt x="975444" y="0"/>
                </a:moveTo>
                <a:cubicBezTo>
                  <a:pt x="1514167" y="0"/>
                  <a:pt x="1950888" y="436722"/>
                  <a:pt x="1950888" y="975446"/>
                </a:cubicBezTo>
                <a:cubicBezTo>
                  <a:pt x="1950888" y="1514170"/>
                  <a:pt x="1514167" y="1950892"/>
                  <a:pt x="975444" y="1950892"/>
                </a:cubicBezTo>
                <a:cubicBezTo>
                  <a:pt x="436721" y="1950892"/>
                  <a:pt x="0" y="1514170"/>
                  <a:pt x="0" y="975446"/>
                </a:cubicBezTo>
                <a:cubicBezTo>
                  <a:pt x="0" y="436722"/>
                  <a:pt x="436721" y="0"/>
                  <a:pt x="975444" y="0"/>
                </a:cubicBezTo>
                <a:close/>
              </a:path>
            </a:pathLst>
          </a:cu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3A404132-11DA-487E-8DB7-049D632ED228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 flipH="1" flipV="1">
            <a:off x="3403097" y="2941279"/>
            <a:ext cx="974576" cy="975446"/>
          </a:xfrm>
          <a:custGeom>
            <a:avLst/>
            <a:gdLst>
              <a:gd name="connsiteX0" fmla="*/ 974576 w 1949152"/>
              <a:gd name="connsiteY0" fmla="*/ 1950892 h 1950892"/>
              <a:gd name="connsiteX1" fmla="*/ 0 w 1949152"/>
              <a:gd name="connsiteY1" fmla="*/ 975446 h 1950892"/>
              <a:gd name="connsiteX2" fmla="*/ 974576 w 1949152"/>
              <a:gd name="connsiteY2" fmla="*/ 0 h 1950892"/>
              <a:gd name="connsiteX3" fmla="*/ 1949152 w 1949152"/>
              <a:gd name="connsiteY3" fmla="*/ 975446 h 1950892"/>
              <a:gd name="connsiteX4" fmla="*/ 974576 w 1949152"/>
              <a:gd name="connsiteY4" fmla="*/ 1950892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152" h="1950892">
                <a:moveTo>
                  <a:pt x="974576" y="1950892"/>
                </a:moveTo>
                <a:cubicBezTo>
                  <a:pt x="436333" y="1950892"/>
                  <a:pt x="0" y="1514170"/>
                  <a:pt x="0" y="975446"/>
                </a:cubicBezTo>
                <a:cubicBezTo>
                  <a:pt x="0" y="436722"/>
                  <a:pt x="436333" y="0"/>
                  <a:pt x="974576" y="0"/>
                </a:cubicBezTo>
                <a:cubicBezTo>
                  <a:pt x="1512819" y="0"/>
                  <a:pt x="1949152" y="436722"/>
                  <a:pt x="1949152" y="975446"/>
                </a:cubicBezTo>
                <a:cubicBezTo>
                  <a:pt x="1949152" y="1514170"/>
                  <a:pt x="1512819" y="1950892"/>
                  <a:pt x="974576" y="1950892"/>
                </a:cubicBezTo>
                <a:close/>
              </a:path>
            </a:pathLst>
          </a:custGeom>
          <a:solidFill>
            <a:srgbClr val="6A6E77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DA14918-7B90-4BB7-A35C-407BD7EC7B9F}"/>
              </a:ext>
            </a:extLst>
          </p:cNvPr>
          <p:cNvSpPr>
            <a:spLocks noGrp="1"/>
          </p:cNvSpPr>
          <p:nvPr>
            <p:ph type="body" sz="quarter" idx="156"/>
          </p:nvPr>
        </p:nvSpPr>
        <p:spPr>
          <a:xfrm>
            <a:off x="4872774" y="2941279"/>
            <a:ext cx="975444" cy="975446"/>
          </a:xfrm>
          <a:custGeom>
            <a:avLst/>
            <a:gdLst>
              <a:gd name="connsiteX0" fmla="*/ 975444 w 1950888"/>
              <a:gd name="connsiteY0" fmla="*/ 0 h 1950892"/>
              <a:gd name="connsiteX1" fmla="*/ 1950888 w 1950888"/>
              <a:gd name="connsiteY1" fmla="*/ 975446 h 1950892"/>
              <a:gd name="connsiteX2" fmla="*/ 975444 w 1950888"/>
              <a:gd name="connsiteY2" fmla="*/ 1950892 h 1950892"/>
              <a:gd name="connsiteX3" fmla="*/ 0 w 1950888"/>
              <a:gd name="connsiteY3" fmla="*/ 975446 h 1950892"/>
              <a:gd name="connsiteX4" fmla="*/ 975444 w 1950888"/>
              <a:gd name="connsiteY4" fmla="*/ 0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888" h="1950892">
                <a:moveTo>
                  <a:pt x="975444" y="0"/>
                </a:moveTo>
                <a:cubicBezTo>
                  <a:pt x="1514167" y="0"/>
                  <a:pt x="1950888" y="436722"/>
                  <a:pt x="1950888" y="975446"/>
                </a:cubicBezTo>
                <a:cubicBezTo>
                  <a:pt x="1950888" y="1514170"/>
                  <a:pt x="1514167" y="1950892"/>
                  <a:pt x="975444" y="1950892"/>
                </a:cubicBezTo>
                <a:cubicBezTo>
                  <a:pt x="436721" y="1950892"/>
                  <a:pt x="0" y="1514170"/>
                  <a:pt x="0" y="975446"/>
                </a:cubicBezTo>
                <a:cubicBezTo>
                  <a:pt x="0" y="436722"/>
                  <a:pt x="436721" y="0"/>
                  <a:pt x="975444" y="0"/>
                </a:cubicBezTo>
                <a:close/>
              </a:path>
            </a:pathLst>
          </a:cu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766E00B1-D119-40E0-8F3F-6B6096F4C232}"/>
              </a:ext>
            </a:extLst>
          </p:cNvPr>
          <p:cNvSpPr>
            <a:spLocks noGrp="1"/>
          </p:cNvSpPr>
          <p:nvPr>
            <p:ph type="body" sz="quarter" idx="157"/>
          </p:nvPr>
        </p:nvSpPr>
        <p:spPr>
          <a:xfrm flipH="1" flipV="1">
            <a:off x="6343322" y="2941279"/>
            <a:ext cx="975444" cy="975446"/>
          </a:xfrm>
          <a:custGeom>
            <a:avLst/>
            <a:gdLst>
              <a:gd name="connsiteX0" fmla="*/ 975444 w 1950888"/>
              <a:gd name="connsiteY0" fmla="*/ 1950892 h 1950892"/>
              <a:gd name="connsiteX1" fmla="*/ 0 w 1950888"/>
              <a:gd name="connsiteY1" fmla="*/ 975446 h 1950892"/>
              <a:gd name="connsiteX2" fmla="*/ 975444 w 1950888"/>
              <a:gd name="connsiteY2" fmla="*/ 0 h 1950892"/>
              <a:gd name="connsiteX3" fmla="*/ 1950888 w 1950888"/>
              <a:gd name="connsiteY3" fmla="*/ 975446 h 1950892"/>
              <a:gd name="connsiteX4" fmla="*/ 975444 w 1950888"/>
              <a:gd name="connsiteY4" fmla="*/ 1950892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888" h="1950892">
                <a:moveTo>
                  <a:pt x="975444" y="1950892"/>
                </a:moveTo>
                <a:cubicBezTo>
                  <a:pt x="436721" y="1950892"/>
                  <a:pt x="0" y="1514170"/>
                  <a:pt x="0" y="975446"/>
                </a:cubicBezTo>
                <a:cubicBezTo>
                  <a:pt x="0" y="436722"/>
                  <a:pt x="436721" y="0"/>
                  <a:pt x="975444" y="0"/>
                </a:cubicBezTo>
                <a:cubicBezTo>
                  <a:pt x="1514167" y="0"/>
                  <a:pt x="1950888" y="436722"/>
                  <a:pt x="1950888" y="975446"/>
                </a:cubicBezTo>
                <a:cubicBezTo>
                  <a:pt x="1950888" y="1514170"/>
                  <a:pt x="1514167" y="1950892"/>
                  <a:pt x="975444" y="1950892"/>
                </a:cubicBezTo>
                <a:close/>
              </a:path>
            </a:pathLst>
          </a:custGeom>
          <a:solidFill>
            <a:srgbClr val="6A6E77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2598ACD6-9B9D-471B-871A-65D4F060F9B4}"/>
              </a:ext>
            </a:extLst>
          </p:cNvPr>
          <p:cNvSpPr>
            <a:spLocks noGrp="1"/>
          </p:cNvSpPr>
          <p:nvPr>
            <p:ph type="body" sz="quarter" idx="158"/>
          </p:nvPr>
        </p:nvSpPr>
        <p:spPr>
          <a:xfrm>
            <a:off x="7813869" y="2941279"/>
            <a:ext cx="974576" cy="975446"/>
          </a:xfrm>
          <a:custGeom>
            <a:avLst/>
            <a:gdLst>
              <a:gd name="connsiteX0" fmla="*/ 974576 w 1949151"/>
              <a:gd name="connsiteY0" fmla="*/ 0 h 1950892"/>
              <a:gd name="connsiteX1" fmla="*/ 1949151 w 1949151"/>
              <a:gd name="connsiteY1" fmla="*/ 975446 h 1950892"/>
              <a:gd name="connsiteX2" fmla="*/ 974576 w 1949151"/>
              <a:gd name="connsiteY2" fmla="*/ 1950892 h 1950892"/>
              <a:gd name="connsiteX3" fmla="*/ 0 w 1949151"/>
              <a:gd name="connsiteY3" fmla="*/ 975446 h 1950892"/>
              <a:gd name="connsiteX4" fmla="*/ 974576 w 1949151"/>
              <a:gd name="connsiteY4" fmla="*/ 0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151" h="1950892">
                <a:moveTo>
                  <a:pt x="974576" y="0"/>
                </a:moveTo>
                <a:cubicBezTo>
                  <a:pt x="1512819" y="0"/>
                  <a:pt x="1949151" y="436722"/>
                  <a:pt x="1949151" y="975446"/>
                </a:cubicBezTo>
                <a:cubicBezTo>
                  <a:pt x="1949151" y="1514170"/>
                  <a:pt x="1512819" y="1950892"/>
                  <a:pt x="974576" y="1950892"/>
                </a:cubicBezTo>
                <a:cubicBezTo>
                  <a:pt x="436333" y="1950892"/>
                  <a:pt x="0" y="1514170"/>
                  <a:pt x="0" y="975446"/>
                </a:cubicBezTo>
                <a:cubicBezTo>
                  <a:pt x="0" y="436722"/>
                  <a:pt x="436333" y="0"/>
                  <a:pt x="974576" y="0"/>
                </a:cubicBezTo>
                <a:close/>
              </a:path>
            </a:pathLst>
          </a:cu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E6E9F7F4-8D8B-425F-A1ED-B1B232273A3A}"/>
              </a:ext>
            </a:extLst>
          </p:cNvPr>
          <p:cNvSpPr>
            <a:spLocks noGrp="1"/>
          </p:cNvSpPr>
          <p:nvPr>
            <p:ph type="body" sz="quarter" idx="159"/>
          </p:nvPr>
        </p:nvSpPr>
        <p:spPr>
          <a:xfrm flipH="1" flipV="1">
            <a:off x="9283546" y="2941279"/>
            <a:ext cx="975444" cy="975446"/>
          </a:xfrm>
          <a:custGeom>
            <a:avLst/>
            <a:gdLst>
              <a:gd name="connsiteX0" fmla="*/ 975444 w 1950888"/>
              <a:gd name="connsiteY0" fmla="*/ 1950892 h 1950892"/>
              <a:gd name="connsiteX1" fmla="*/ 0 w 1950888"/>
              <a:gd name="connsiteY1" fmla="*/ 975446 h 1950892"/>
              <a:gd name="connsiteX2" fmla="*/ 975444 w 1950888"/>
              <a:gd name="connsiteY2" fmla="*/ 0 h 1950892"/>
              <a:gd name="connsiteX3" fmla="*/ 1950888 w 1950888"/>
              <a:gd name="connsiteY3" fmla="*/ 975446 h 1950892"/>
              <a:gd name="connsiteX4" fmla="*/ 975444 w 1950888"/>
              <a:gd name="connsiteY4" fmla="*/ 1950892 h 195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0888" h="1950892">
                <a:moveTo>
                  <a:pt x="975444" y="1950892"/>
                </a:moveTo>
                <a:cubicBezTo>
                  <a:pt x="436720" y="1950892"/>
                  <a:pt x="0" y="1514170"/>
                  <a:pt x="0" y="975446"/>
                </a:cubicBezTo>
                <a:cubicBezTo>
                  <a:pt x="0" y="436722"/>
                  <a:pt x="436720" y="0"/>
                  <a:pt x="975444" y="0"/>
                </a:cubicBezTo>
                <a:cubicBezTo>
                  <a:pt x="1514166" y="0"/>
                  <a:pt x="1950888" y="436722"/>
                  <a:pt x="1950888" y="975446"/>
                </a:cubicBezTo>
                <a:cubicBezTo>
                  <a:pt x="1950888" y="1514170"/>
                  <a:pt x="1514166" y="1950892"/>
                  <a:pt x="975444" y="1950892"/>
                </a:cubicBezTo>
                <a:close/>
              </a:path>
            </a:pathLst>
          </a:custGeom>
          <a:solidFill>
            <a:srgbClr val="6A6E77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4684A9FB-8E50-46F8-9436-A8999F737D7B}"/>
              </a:ext>
            </a:extLst>
          </p:cNvPr>
          <p:cNvSpPr/>
          <p:nvPr userDrawn="1"/>
        </p:nvSpPr>
        <p:spPr>
          <a:xfrm rot="5400000">
            <a:off x="2052865" y="3061595"/>
            <a:ext cx="735275" cy="1470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5" name="Arc 5">
            <a:extLst>
              <a:ext uri="{FF2B5EF4-FFF2-40B4-BE49-F238E27FC236}">
                <a16:creationId xmlns:a16="http://schemas.microsoft.com/office/drawing/2014/main" id="{B98A9D74-8453-4013-843E-A589ACE5781B}"/>
              </a:ext>
            </a:extLst>
          </p:cNvPr>
          <p:cNvSpPr/>
          <p:nvPr userDrawn="1"/>
        </p:nvSpPr>
        <p:spPr>
          <a:xfrm rot="5400000" flipH="1">
            <a:off x="3522977" y="2326753"/>
            <a:ext cx="735275" cy="1469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7" name="Arc 8">
            <a:extLst>
              <a:ext uri="{FF2B5EF4-FFF2-40B4-BE49-F238E27FC236}">
                <a16:creationId xmlns:a16="http://schemas.microsoft.com/office/drawing/2014/main" id="{F5CA7853-5825-42A7-B326-201F5A29FC83}"/>
              </a:ext>
            </a:extLst>
          </p:cNvPr>
          <p:cNvSpPr/>
          <p:nvPr userDrawn="1"/>
        </p:nvSpPr>
        <p:spPr>
          <a:xfrm rot="5400000">
            <a:off x="4993090" y="3061593"/>
            <a:ext cx="735275" cy="147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9" name="Arc 11">
            <a:extLst>
              <a:ext uri="{FF2B5EF4-FFF2-40B4-BE49-F238E27FC236}">
                <a16:creationId xmlns:a16="http://schemas.microsoft.com/office/drawing/2014/main" id="{64A6DAD2-212F-43A0-ABDF-C92819E7E8AE}"/>
              </a:ext>
            </a:extLst>
          </p:cNvPr>
          <p:cNvSpPr/>
          <p:nvPr userDrawn="1"/>
        </p:nvSpPr>
        <p:spPr>
          <a:xfrm rot="5400000" flipH="1">
            <a:off x="6463635" y="2326321"/>
            <a:ext cx="735275" cy="14700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11" name="Arc 14">
            <a:extLst>
              <a:ext uri="{FF2B5EF4-FFF2-40B4-BE49-F238E27FC236}">
                <a16:creationId xmlns:a16="http://schemas.microsoft.com/office/drawing/2014/main" id="{9275CE6D-0676-41F7-9F0A-3A87C5E17005}"/>
              </a:ext>
            </a:extLst>
          </p:cNvPr>
          <p:cNvSpPr/>
          <p:nvPr userDrawn="1"/>
        </p:nvSpPr>
        <p:spPr>
          <a:xfrm rot="5400000">
            <a:off x="7933749" y="3062027"/>
            <a:ext cx="735275" cy="14692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13" name="Arc 17">
            <a:extLst>
              <a:ext uri="{FF2B5EF4-FFF2-40B4-BE49-F238E27FC236}">
                <a16:creationId xmlns:a16="http://schemas.microsoft.com/office/drawing/2014/main" id="{83EF5A06-BB27-44A5-9C07-0377D9F5D8A5}"/>
              </a:ext>
            </a:extLst>
          </p:cNvPr>
          <p:cNvSpPr/>
          <p:nvPr userDrawn="1"/>
        </p:nvSpPr>
        <p:spPr>
          <a:xfrm rot="5400000" flipH="1">
            <a:off x="9403862" y="2326319"/>
            <a:ext cx="735275" cy="14700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4837"/>
                  <a:pt x="21600" y="10803"/>
                </a:cubicBezTo>
                <a:cubicBezTo>
                  <a:pt x="21600" y="16621"/>
                  <a:pt x="12389" y="21394"/>
                  <a:pt x="764" y="21600"/>
                </a:cubicBezTo>
              </a:path>
            </a:pathLst>
          </a:custGeom>
          <a:ln w="25400">
            <a:solidFill>
              <a:srgbClr val="6A6E77"/>
            </a:solidFill>
            <a:miter lim="400000"/>
            <a:headEnd type="oval"/>
          </a:ln>
        </p:spPr>
        <p:txBody>
          <a:bodyPr lIns="22859" tIns="22859" rIns="22859" bIns="22859" anchor="ctr"/>
          <a:lstStyle/>
          <a:p>
            <a:pPr defTabSz="914446">
              <a:defRPr sz="4300" b="0">
                <a:solidFill>
                  <a:srgbClr val="1C1F25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sz="2150"/>
          </a:p>
        </p:txBody>
      </p:sp>
      <p:sp>
        <p:nvSpPr>
          <p:cNvPr id="40" name="Text Placeholder 17">
            <a:extLst>
              <a:ext uri="{FF2B5EF4-FFF2-40B4-BE49-F238E27FC236}">
                <a16:creationId xmlns:a16="http://schemas.microsoft.com/office/drawing/2014/main" id="{A204EAC3-A210-47F4-9C4B-915E99B94E1B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1966374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2" name="Text Placeholder 17">
            <a:extLst>
              <a:ext uri="{FF2B5EF4-FFF2-40B4-BE49-F238E27FC236}">
                <a16:creationId xmlns:a16="http://schemas.microsoft.com/office/drawing/2014/main" id="{5CF4CBC9-BB4A-450B-B2F8-E171C7331A70}"/>
              </a:ext>
            </a:extLst>
          </p:cNvPr>
          <p:cNvSpPr>
            <a:spLocks noGrp="1"/>
          </p:cNvSpPr>
          <p:nvPr>
            <p:ph type="body" sz="quarter" idx="160" hasCustomPrompt="1"/>
          </p:nvPr>
        </p:nvSpPr>
        <p:spPr>
          <a:xfrm>
            <a:off x="3436923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3" name="Text Placeholder 17">
            <a:extLst>
              <a:ext uri="{FF2B5EF4-FFF2-40B4-BE49-F238E27FC236}">
                <a16:creationId xmlns:a16="http://schemas.microsoft.com/office/drawing/2014/main" id="{FCB5C49A-F064-41BD-94DF-CF2B5C8F11D9}"/>
              </a:ext>
            </a:extLst>
          </p:cNvPr>
          <p:cNvSpPr>
            <a:spLocks noGrp="1"/>
          </p:cNvSpPr>
          <p:nvPr>
            <p:ph type="body" sz="quarter" idx="161" hasCustomPrompt="1"/>
          </p:nvPr>
        </p:nvSpPr>
        <p:spPr>
          <a:xfrm>
            <a:off x="4907471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4" name="Text Placeholder 17">
            <a:extLst>
              <a:ext uri="{FF2B5EF4-FFF2-40B4-BE49-F238E27FC236}">
                <a16:creationId xmlns:a16="http://schemas.microsoft.com/office/drawing/2014/main" id="{9BD516CA-8AFD-487A-8872-73B4EA781601}"/>
              </a:ext>
            </a:extLst>
          </p:cNvPr>
          <p:cNvSpPr>
            <a:spLocks noGrp="1"/>
          </p:cNvSpPr>
          <p:nvPr>
            <p:ph type="body" sz="quarter" idx="162" hasCustomPrompt="1"/>
          </p:nvPr>
        </p:nvSpPr>
        <p:spPr>
          <a:xfrm>
            <a:off x="6378019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5" name="Text Placeholder 17">
            <a:extLst>
              <a:ext uri="{FF2B5EF4-FFF2-40B4-BE49-F238E27FC236}">
                <a16:creationId xmlns:a16="http://schemas.microsoft.com/office/drawing/2014/main" id="{1524B0A5-4605-4135-AEBA-867C7D0CD42B}"/>
              </a:ext>
            </a:extLst>
          </p:cNvPr>
          <p:cNvSpPr>
            <a:spLocks noGrp="1"/>
          </p:cNvSpPr>
          <p:nvPr>
            <p:ph type="body" sz="quarter" idx="163" hasCustomPrompt="1"/>
          </p:nvPr>
        </p:nvSpPr>
        <p:spPr>
          <a:xfrm>
            <a:off x="7848568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2A1A707D-71E5-41D1-89C7-C8C81C70ED94}"/>
              </a:ext>
            </a:extLst>
          </p:cNvPr>
          <p:cNvSpPr>
            <a:spLocks noGrp="1"/>
          </p:cNvSpPr>
          <p:nvPr>
            <p:ph type="body" sz="quarter" idx="164" hasCustomPrompt="1"/>
          </p:nvPr>
        </p:nvSpPr>
        <p:spPr>
          <a:xfrm>
            <a:off x="9319117" y="3115869"/>
            <a:ext cx="906053" cy="62626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3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7" name="Double Click to edit text">
            <a:extLst>
              <a:ext uri="{FF2B5EF4-FFF2-40B4-BE49-F238E27FC236}">
                <a16:creationId xmlns:a16="http://schemas.microsoft.com/office/drawing/2014/main" id="{6C6155D9-9732-4F90-AF63-96ED89914964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2853150" y="1769153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8" name="Title">
            <a:extLst>
              <a:ext uri="{FF2B5EF4-FFF2-40B4-BE49-F238E27FC236}">
                <a16:creationId xmlns:a16="http://schemas.microsoft.com/office/drawing/2014/main" id="{9F7E7296-74DA-4409-AD84-297DECBBA06B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2853149" y="1538669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9" name="Double Click to edit text">
            <a:extLst>
              <a:ext uri="{FF2B5EF4-FFF2-40B4-BE49-F238E27FC236}">
                <a16:creationId xmlns:a16="http://schemas.microsoft.com/office/drawing/2014/main" id="{2FA67CA3-C893-43EE-BE12-82BE3976BD35}"/>
              </a:ext>
            </a:extLst>
          </p:cNvPr>
          <p:cNvSpPr txBox="1">
            <a:spLocks noGrp="1"/>
          </p:cNvSpPr>
          <p:nvPr>
            <p:ph type="body" sz="quarter" idx="165" hasCustomPrompt="1"/>
          </p:nvPr>
        </p:nvSpPr>
        <p:spPr>
          <a:xfrm>
            <a:off x="5782754" y="1769153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C7BD1C96-B34E-4621-88E4-137A10A5D57B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5782754" y="1538669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1" name="Double Click to edit text">
            <a:extLst>
              <a:ext uri="{FF2B5EF4-FFF2-40B4-BE49-F238E27FC236}">
                <a16:creationId xmlns:a16="http://schemas.microsoft.com/office/drawing/2014/main" id="{12E8B0B1-EE83-4D2C-89DE-E77812EFFB45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8712359" y="1769153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2" name="Title">
            <a:extLst>
              <a:ext uri="{FF2B5EF4-FFF2-40B4-BE49-F238E27FC236}">
                <a16:creationId xmlns:a16="http://schemas.microsoft.com/office/drawing/2014/main" id="{1D891C51-C909-4F2F-A758-AC4F8C8336A5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8712358" y="1538669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3" name="Double Click to edit text">
            <a:extLst>
              <a:ext uri="{FF2B5EF4-FFF2-40B4-BE49-F238E27FC236}">
                <a16:creationId xmlns:a16="http://schemas.microsoft.com/office/drawing/2014/main" id="{8A65E094-F793-41EE-BE41-22ED8EA01042}"/>
              </a:ext>
            </a:extLst>
          </p:cNvPr>
          <p:cNvSpPr txBox="1">
            <a:spLocks noGrp="1"/>
          </p:cNvSpPr>
          <p:nvPr>
            <p:ph type="body" sz="quarter" idx="169" hasCustomPrompt="1"/>
          </p:nvPr>
        </p:nvSpPr>
        <p:spPr>
          <a:xfrm>
            <a:off x="1371979" y="4890610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4" name="Title">
            <a:extLst>
              <a:ext uri="{FF2B5EF4-FFF2-40B4-BE49-F238E27FC236}">
                <a16:creationId xmlns:a16="http://schemas.microsoft.com/office/drawing/2014/main" id="{571D5423-8A1D-4EE2-BCA8-B29B4E47E43A}"/>
              </a:ext>
            </a:extLst>
          </p:cNvPr>
          <p:cNvSpPr txBox="1">
            <a:spLocks noGrp="1"/>
          </p:cNvSpPr>
          <p:nvPr>
            <p:ph type="body" sz="quarter" idx="170" hasCustomPrompt="1"/>
          </p:nvPr>
        </p:nvSpPr>
        <p:spPr>
          <a:xfrm>
            <a:off x="1371978" y="4660126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5" name="Double Click to edit text">
            <a:extLst>
              <a:ext uri="{FF2B5EF4-FFF2-40B4-BE49-F238E27FC236}">
                <a16:creationId xmlns:a16="http://schemas.microsoft.com/office/drawing/2014/main" id="{B18955EF-11F2-4710-9E62-5D01E99296FC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4301583" y="4890610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6" name="Title">
            <a:extLst>
              <a:ext uri="{FF2B5EF4-FFF2-40B4-BE49-F238E27FC236}">
                <a16:creationId xmlns:a16="http://schemas.microsoft.com/office/drawing/2014/main" id="{2A953ED0-E853-4F46-BC02-109BF7FC0F0F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4301583" y="4660126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7" name="Double Click to edit text">
            <a:extLst>
              <a:ext uri="{FF2B5EF4-FFF2-40B4-BE49-F238E27FC236}">
                <a16:creationId xmlns:a16="http://schemas.microsoft.com/office/drawing/2014/main" id="{6A7831AC-E62B-4D12-B870-80843DF2506C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7231188" y="4890610"/>
            <a:ext cx="2102062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8" name="Title">
            <a:extLst>
              <a:ext uri="{FF2B5EF4-FFF2-40B4-BE49-F238E27FC236}">
                <a16:creationId xmlns:a16="http://schemas.microsoft.com/office/drawing/2014/main" id="{DA1E7C3E-9D2C-4A9D-BD16-9B60BD06B361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7231187" y="4660126"/>
            <a:ext cx="210206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2389725078"/>
      </p:ext>
    </p:extLst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6" name="Double Click to edit text">
            <a:extLst>
              <a:ext uri="{FF2B5EF4-FFF2-40B4-BE49-F238E27FC236}">
                <a16:creationId xmlns:a16="http://schemas.microsoft.com/office/drawing/2014/main" id="{0E297386-4E17-4ABA-AE75-1FC824F09738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5243171" y="1375005"/>
            <a:ext cx="1705659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7" name="Title">
            <a:extLst>
              <a:ext uri="{FF2B5EF4-FFF2-40B4-BE49-F238E27FC236}">
                <a16:creationId xmlns:a16="http://schemas.microsoft.com/office/drawing/2014/main" id="{AA37DF8F-7D5D-4910-BDA5-359EE92A128D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5243171" y="1144521"/>
            <a:ext cx="1705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8" name="Double Click to edit text">
            <a:extLst>
              <a:ext uri="{FF2B5EF4-FFF2-40B4-BE49-F238E27FC236}">
                <a16:creationId xmlns:a16="http://schemas.microsoft.com/office/drawing/2014/main" id="{A3D8253B-4FF9-4EF6-9DCE-71CAA712A76B}"/>
              </a:ext>
            </a:extLst>
          </p:cNvPr>
          <p:cNvSpPr txBox="1">
            <a:spLocks noGrp="1"/>
          </p:cNvSpPr>
          <p:nvPr>
            <p:ph type="body" sz="quarter" idx="175" hasCustomPrompt="1"/>
          </p:nvPr>
        </p:nvSpPr>
        <p:spPr>
          <a:xfrm>
            <a:off x="4196310" y="5283562"/>
            <a:ext cx="1705659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A293444E-7338-4C52-96EA-D3705D0CA062}"/>
              </a:ext>
            </a:extLst>
          </p:cNvPr>
          <p:cNvSpPr txBox="1">
            <a:spLocks noGrp="1"/>
          </p:cNvSpPr>
          <p:nvPr>
            <p:ph type="body" sz="quarter" idx="176" hasCustomPrompt="1"/>
          </p:nvPr>
        </p:nvSpPr>
        <p:spPr>
          <a:xfrm>
            <a:off x="4196309" y="5053078"/>
            <a:ext cx="1705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0" name="Double Click to edit text">
            <a:extLst>
              <a:ext uri="{FF2B5EF4-FFF2-40B4-BE49-F238E27FC236}">
                <a16:creationId xmlns:a16="http://schemas.microsoft.com/office/drawing/2014/main" id="{8AA47D08-9C3E-4737-8454-312927981F56}"/>
              </a:ext>
            </a:extLst>
          </p:cNvPr>
          <p:cNvSpPr txBox="1">
            <a:spLocks noGrp="1"/>
          </p:cNvSpPr>
          <p:nvPr>
            <p:ph type="body" sz="quarter" idx="177" hasCustomPrompt="1"/>
          </p:nvPr>
        </p:nvSpPr>
        <p:spPr>
          <a:xfrm>
            <a:off x="6290035" y="5280388"/>
            <a:ext cx="1705659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E9664D4D-83D5-4843-AEEA-0B312AB44803}"/>
              </a:ext>
            </a:extLst>
          </p:cNvPr>
          <p:cNvSpPr txBox="1">
            <a:spLocks noGrp="1"/>
          </p:cNvSpPr>
          <p:nvPr>
            <p:ph type="body" sz="quarter" idx="178" hasCustomPrompt="1"/>
          </p:nvPr>
        </p:nvSpPr>
        <p:spPr>
          <a:xfrm>
            <a:off x="6290034" y="5049904"/>
            <a:ext cx="1705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2" name="Double Click to edit text">
            <a:extLst>
              <a:ext uri="{FF2B5EF4-FFF2-40B4-BE49-F238E27FC236}">
                <a16:creationId xmlns:a16="http://schemas.microsoft.com/office/drawing/2014/main" id="{88E7EC80-B7F7-47FA-A862-4CFEE3653C21}"/>
              </a:ext>
            </a:extLst>
          </p:cNvPr>
          <p:cNvSpPr txBox="1">
            <a:spLocks noGrp="1"/>
          </p:cNvSpPr>
          <p:nvPr>
            <p:ph type="body" sz="quarter" idx="179" hasCustomPrompt="1"/>
          </p:nvPr>
        </p:nvSpPr>
        <p:spPr>
          <a:xfrm>
            <a:off x="9218692" y="3329284"/>
            <a:ext cx="1705659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329C136E-3107-476A-844F-82E696B9355D}"/>
              </a:ext>
            </a:extLst>
          </p:cNvPr>
          <p:cNvSpPr txBox="1">
            <a:spLocks noGrp="1"/>
          </p:cNvSpPr>
          <p:nvPr>
            <p:ph type="body" sz="quarter" idx="180" hasCustomPrompt="1"/>
          </p:nvPr>
        </p:nvSpPr>
        <p:spPr>
          <a:xfrm>
            <a:off x="9218692" y="3098800"/>
            <a:ext cx="1705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4" name="Double Click to edit text">
            <a:extLst>
              <a:ext uri="{FF2B5EF4-FFF2-40B4-BE49-F238E27FC236}">
                <a16:creationId xmlns:a16="http://schemas.microsoft.com/office/drawing/2014/main" id="{6B3EA771-7FF5-487E-9E7E-484F57768805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267652" y="3329284"/>
            <a:ext cx="1705659" cy="43309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756E969E-E8B4-4E62-AF78-B856AD66DBE9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1267652" y="3098800"/>
            <a:ext cx="1705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658712721"/>
      </p:ext>
    </p:extLst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512F933F-807A-4B93-B4D5-65EB64A393F6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89F1E254-F250-4FAC-86B5-7F97BEA14DE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828348" cy="2019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26120345"/>
      </p:ext>
    </p:extLst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7" name="Circle">
            <a:extLst>
              <a:ext uri="{FF2B5EF4-FFF2-40B4-BE49-F238E27FC236}">
                <a16:creationId xmlns:a16="http://schemas.microsoft.com/office/drawing/2014/main" id="{3FD7E7D9-6DBD-4A81-9426-0B97731A4BEF}"/>
              </a:ext>
            </a:extLst>
          </p:cNvPr>
          <p:cNvSpPr/>
          <p:nvPr userDrawn="1"/>
        </p:nvSpPr>
        <p:spPr>
          <a:xfrm>
            <a:off x="1268976" y="1298563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8" name="Circle">
            <a:extLst>
              <a:ext uri="{FF2B5EF4-FFF2-40B4-BE49-F238E27FC236}">
                <a16:creationId xmlns:a16="http://schemas.microsoft.com/office/drawing/2014/main" id="{D9E5926F-83BB-41A6-BC93-8E0372F49884}"/>
              </a:ext>
            </a:extLst>
          </p:cNvPr>
          <p:cNvSpPr/>
          <p:nvPr userDrawn="1"/>
        </p:nvSpPr>
        <p:spPr>
          <a:xfrm>
            <a:off x="1268976" y="3095679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9" name="Circle">
            <a:extLst>
              <a:ext uri="{FF2B5EF4-FFF2-40B4-BE49-F238E27FC236}">
                <a16:creationId xmlns:a16="http://schemas.microsoft.com/office/drawing/2014/main" id="{495F5513-CB49-4696-A088-2F87151EDE45}"/>
              </a:ext>
            </a:extLst>
          </p:cNvPr>
          <p:cNvSpPr/>
          <p:nvPr userDrawn="1"/>
        </p:nvSpPr>
        <p:spPr>
          <a:xfrm>
            <a:off x="1268976" y="4894713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40" name="Double Click to edit text">
            <a:extLst>
              <a:ext uri="{FF2B5EF4-FFF2-40B4-BE49-F238E27FC236}">
                <a16:creationId xmlns:a16="http://schemas.microsoft.com/office/drawing/2014/main" id="{C16F0F52-F8AF-450A-85E9-5446A89C78F8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2204841" y="1413863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D76E288B-B2F4-4C04-9905-E4B4DD9670A8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2204841" y="112869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2" name="Double Click to edit text">
            <a:extLst>
              <a:ext uri="{FF2B5EF4-FFF2-40B4-BE49-F238E27FC236}">
                <a16:creationId xmlns:a16="http://schemas.microsoft.com/office/drawing/2014/main" id="{F446628C-C174-44D6-9982-6355C36B4A8C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2204842" y="3210978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AF2FB1B3-C0D5-42F3-B272-A034F0FEE0F2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2204842" y="2925815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4" name="Double Click to edit text">
            <a:extLst>
              <a:ext uri="{FF2B5EF4-FFF2-40B4-BE49-F238E27FC236}">
                <a16:creationId xmlns:a16="http://schemas.microsoft.com/office/drawing/2014/main" id="{4697FF1B-BEA1-4CFC-905D-EC5A309719F2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2204842" y="5008094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0C62D8B5-A1C8-45FC-B240-62B640E759D3}"/>
              </a:ext>
            </a:extLst>
          </p:cNvPr>
          <p:cNvSpPr txBox="1">
            <a:spLocks noGrp="1"/>
          </p:cNvSpPr>
          <p:nvPr>
            <p:ph type="body" sz="quarter" idx="141" hasCustomPrompt="1"/>
          </p:nvPr>
        </p:nvSpPr>
        <p:spPr>
          <a:xfrm>
            <a:off x="2204842" y="4722930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6" name="Text Placeholder 17">
            <a:extLst>
              <a:ext uri="{FF2B5EF4-FFF2-40B4-BE49-F238E27FC236}">
                <a16:creationId xmlns:a16="http://schemas.microsoft.com/office/drawing/2014/main" id="{C27F00A8-78BC-4E92-9CC0-5B2933EFB9CC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1133105" y="119504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7" name="Text Placeholder 17">
            <a:extLst>
              <a:ext uri="{FF2B5EF4-FFF2-40B4-BE49-F238E27FC236}">
                <a16:creationId xmlns:a16="http://schemas.microsoft.com/office/drawing/2014/main" id="{E79B58AA-3DBB-4A1F-A9B5-01C0406305D0}"/>
              </a:ext>
            </a:extLst>
          </p:cNvPr>
          <p:cNvSpPr>
            <a:spLocks noGrp="1"/>
          </p:cNvSpPr>
          <p:nvPr>
            <p:ph type="body" sz="quarter" idx="142" hasCustomPrompt="1"/>
          </p:nvPr>
        </p:nvSpPr>
        <p:spPr>
          <a:xfrm>
            <a:off x="1133105" y="298918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48" name="Text Placeholder 17">
            <a:extLst>
              <a:ext uri="{FF2B5EF4-FFF2-40B4-BE49-F238E27FC236}">
                <a16:creationId xmlns:a16="http://schemas.microsoft.com/office/drawing/2014/main" id="{D5CBCCB9-55E6-45AE-8A82-276571929C5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133105" y="4791526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3321948409"/>
      </p:ext>
    </p:extLst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DF72434-1F5C-4992-84D7-421DCB20CE84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82363D52-A547-44B4-A658-3AB69E42CDD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581605" cy="13462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774E6002-FACB-4BC6-BBAE-62773A66C57E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1267653" y="3195406"/>
            <a:ext cx="3993541" cy="90805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AFCB03F4-ABDD-4014-826F-CDD743AD3D7C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269713" y="5006497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BA5825F8-834C-4F90-9115-E57E64601FCE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2836253" y="5006497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BB5B7AAE-A256-4D30-B864-7EECBB12D41C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4404400" y="5006497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</p:spTree>
    <p:extLst>
      <p:ext uri="{BB962C8B-B14F-4D97-AF65-F5344CB8AC3E}">
        <p14:creationId xmlns:p14="http://schemas.microsoft.com/office/powerpoint/2010/main" val="96948689"/>
      </p:ext>
    </p:extLst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F2959C1B-E017-40B3-BA95-7DDB92647FC4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D6F46C58-3D24-4A13-A317-9673FDD8FB0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581605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Rectangle">
            <a:extLst>
              <a:ext uri="{FF2B5EF4-FFF2-40B4-BE49-F238E27FC236}">
                <a16:creationId xmlns:a16="http://schemas.microsoft.com/office/drawing/2014/main" id="{8B4792A0-E58F-4654-8D8F-D44948B685AF}"/>
              </a:ext>
            </a:extLst>
          </p:cNvPr>
          <p:cNvSpPr/>
          <p:nvPr userDrawn="1"/>
        </p:nvSpPr>
        <p:spPr>
          <a:xfrm>
            <a:off x="1268976" y="4709650"/>
            <a:ext cx="1797547" cy="635001"/>
          </a:xfrm>
          <a:prstGeom prst="rect">
            <a:avLst/>
          </a:prstGeom>
          <a:solidFill>
            <a:srgbClr val="C8CBD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1" name="Rectangle">
            <a:extLst>
              <a:ext uri="{FF2B5EF4-FFF2-40B4-BE49-F238E27FC236}">
                <a16:creationId xmlns:a16="http://schemas.microsoft.com/office/drawing/2014/main" id="{C502060D-BE87-43D8-AC9C-7A96399B85E6}"/>
              </a:ext>
            </a:extLst>
          </p:cNvPr>
          <p:cNvSpPr/>
          <p:nvPr userDrawn="1"/>
        </p:nvSpPr>
        <p:spPr>
          <a:xfrm>
            <a:off x="3066521" y="4709650"/>
            <a:ext cx="1100436" cy="635001"/>
          </a:xfrm>
          <a:prstGeom prst="rect">
            <a:avLst/>
          </a:prstGeom>
          <a:solidFill>
            <a:srgbClr val="6A6E7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2" name="Rectangle">
            <a:extLst>
              <a:ext uri="{FF2B5EF4-FFF2-40B4-BE49-F238E27FC236}">
                <a16:creationId xmlns:a16="http://schemas.microsoft.com/office/drawing/2014/main" id="{DFE17853-2F32-4AFF-95BA-C4B864DFF6F5}"/>
              </a:ext>
            </a:extLst>
          </p:cNvPr>
          <p:cNvSpPr/>
          <p:nvPr userDrawn="1"/>
        </p:nvSpPr>
        <p:spPr>
          <a:xfrm>
            <a:off x="4166957" y="4709650"/>
            <a:ext cx="1996811" cy="635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3" name="Double Click to edit text">
            <a:extLst>
              <a:ext uri="{FF2B5EF4-FFF2-40B4-BE49-F238E27FC236}">
                <a16:creationId xmlns:a16="http://schemas.microsoft.com/office/drawing/2014/main" id="{2FC01F11-75BE-4626-BBCC-588E9B3C9B69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268975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4" name="Double Click to edit text">
            <a:extLst>
              <a:ext uri="{FF2B5EF4-FFF2-40B4-BE49-F238E27FC236}">
                <a16:creationId xmlns:a16="http://schemas.microsoft.com/office/drawing/2014/main" id="{D3A619E6-61B0-4601-ADCD-4D2A93693C24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3066521" y="5532177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5" name="Double Click to edit text">
            <a:extLst>
              <a:ext uri="{FF2B5EF4-FFF2-40B4-BE49-F238E27FC236}">
                <a16:creationId xmlns:a16="http://schemas.microsoft.com/office/drawing/2014/main" id="{6E852B3B-7A05-43F9-BCD2-1A56107673CD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4166956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6" name="Title">
            <a:extLst>
              <a:ext uri="{FF2B5EF4-FFF2-40B4-BE49-F238E27FC236}">
                <a16:creationId xmlns:a16="http://schemas.microsoft.com/office/drawing/2014/main" id="{30119D23-C3B5-4E91-B940-4FC67D6277B9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1271589" y="4762898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7" name="Title">
            <a:extLst>
              <a:ext uri="{FF2B5EF4-FFF2-40B4-BE49-F238E27FC236}">
                <a16:creationId xmlns:a16="http://schemas.microsoft.com/office/drawing/2014/main" id="{F5D5E815-1698-4017-8057-F04A76939D1F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1666925" y="4969908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38" name="Title">
            <a:extLst>
              <a:ext uri="{FF2B5EF4-FFF2-40B4-BE49-F238E27FC236}">
                <a16:creationId xmlns:a16="http://schemas.microsoft.com/office/drawing/2014/main" id="{9048DE40-56BC-46BE-ABBD-F9946096CD43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3050998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985280D9-727B-48D6-B63D-FEAE11E9C8DF}"/>
              </a:ext>
            </a:extLst>
          </p:cNvPr>
          <p:cNvSpPr txBox="1">
            <a:spLocks noGrp="1"/>
          </p:cNvSpPr>
          <p:nvPr>
            <p:ph type="body" sz="quarter" idx="169" hasCustomPrompt="1"/>
          </p:nvPr>
        </p:nvSpPr>
        <p:spPr>
          <a:xfrm>
            <a:off x="3446333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890F6703-C38B-43CC-B1AD-77FB2A3CFD28}"/>
              </a:ext>
            </a:extLst>
          </p:cNvPr>
          <p:cNvSpPr txBox="1">
            <a:spLocks noGrp="1"/>
          </p:cNvSpPr>
          <p:nvPr>
            <p:ph type="body" sz="quarter" idx="170" hasCustomPrompt="1"/>
          </p:nvPr>
        </p:nvSpPr>
        <p:spPr>
          <a:xfrm>
            <a:off x="4189235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1579D583-A67C-4B78-98BD-239C910C6C59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4584571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138721954"/>
      </p:ext>
    </p:extLst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2D39A1A0-7FF0-47B8-BE82-B4A74E7989C7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71C377D3-8CA4-41E6-B5E3-243744C203A4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581605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1E77A8AF-1443-486E-8A56-00C2944A21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78254" y="4804834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17" name="Rectangle">
            <a:extLst>
              <a:ext uri="{FF2B5EF4-FFF2-40B4-BE49-F238E27FC236}">
                <a16:creationId xmlns:a16="http://schemas.microsoft.com/office/drawing/2014/main" id="{D0DA608A-66DC-429D-A30C-2B4F7D4CB74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77830" y="4804834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EF8BAC86-378A-4BED-9E8B-5C036062072B}"/>
              </a:ext>
            </a:extLst>
          </p:cNvPr>
          <p:cNvSpPr txBox="1">
            <a:spLocks noGrp="1"/>
          </p:cNvSpPr>
          <p:nvPr>
            <p:ph type="body" sz="quarter" idx="87" hasCustomPrompt="1"/>
          </p:nvPr>
        </p:nvSpPr>
        <p:spPr>
          <a:xfrm>
            <a:off x="1276507" y="4470004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EF1B2A83-386D-4C82-BB07-7732F4436573}"/>
              </a:ext>
            </a:extLst>
          </p:cNvPr>
          <p:cNvSpPr txBox="1">
            <a:spLocks noGrp="1"/>
          </p:cNvSpPr>
          <p:nvPr>
            <p:ph type="body" sz="quarter" idx="89" hasCustomPrompt="1"/>
          </p:nvPr>
        </p:nvSpPr>
        <p:spPr>
          <a:xfrm>
            <a:off x="4895515" y="4470639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20" name="Rectangle">
            <a:extLst>
              <a:ext uri="{FF2B5EF4-FFF2-40B4-BE49-F238E27FC236}">
                <a16:creationId xmlns:a16="http://schemas.microsoft.com/office/drawing/2014/main" id="{F5497858-2011-47E7-84F1-136096D6F0CC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>
            <a:off x="1278254" y="5588398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1" name="Rectangle">
            <a:extLst>
              <a:ext uri="{FF2B5EF4-FFF2-40B4-BE49-F238E27FC236}">
                <a16:creationId xmlns:a16="http://schemas.microsoft.com/office/drawing/2014/main" id="{214D0E7F-C212-4B31-A2F5-8DFC759D0B25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>
            <a:off x="1277830" y="5588398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2" name="Double Click to edit text">
            <a:extLst>
              <a:ext uri="{FF2B5EF4-FFF2-40B4-BE49-F238E27FC236}">
                <a16:creationId xmlns:a16="http://schemas.microsoft.com/office/drawing/2014/main" id="{6C696105-7BB9-4F73-A835-E419569B3952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1276507" y="5253567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7FA4470A-B396-4C13-9BA3-CBFE62586635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4895515" y="5254202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897886559"/>
      </p:ext>
    </p:extLst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6742B86A-041B-4859-B0E6-BD8DB576FD3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BDDC533D-E4CB-47BF-BC69-94D8A82389E1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3"/>
            <a:ext cx="4581605" cy="132810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000">
            <a:extLst>
              <a:ext uri="{FF2B5EF4-FFF2-40B4-BE49-F238E27FC236}">
                <a16:creationId xmlns:a16="http://schemas.microsoft.com/office/drawing/2014/main" id="{609C914C-42D5-456C-A0FC-25AAB3B9C32A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134646" y="2917555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B93B7108-4A26-4EB1-885D-D762F283C2A0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104622" y="3407082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58DCF828-7A51-42D5-A664-498EE36471CC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3104622" y="3121918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000">
            <a:extLst>
              <a:ext uri="{FF2B5EF4-FFF2-40B4-BE49-F238E27FC236}">
                <a16:creationId xmlns:a16="http://schemas.microsoft.com/office/drawing/2014/main" id="{D0880150-447E-4DFB-ABF9-70EB3F5671F2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1134646" y="4477042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A84B3582-C72D-46BC-A4C9-95668EAE775A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3104622" y="4966569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3A692857-2041-4990-B13E-5379F0287B44}"/>
              </a:ext>
            </a:extLst>
          </p:cNvPr>
          <p:cNvSpPr txBox="1">
            <a:spLocks noGrp="1"/>
          </p:cNvSpPr>
          <p:nvPr>
            <p:ph type="body" sz="quarter" idx="184" hasCustomPrompt="1"/>
          </p:nvPr>
        </p:nvSpPr>
        <p:spPr>
          <a:xfrm>
            <a:off x="3104622" y="4681405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200916693"/>
      </p:ext>
    </p:extLst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000">
            <a:extLst>
              <a:ext uri="{FF2B5EF4-FFF2-40B4-BE49-F238E27FC236}">
                <a16:creationId xmlns:a16="http://schemas.microsoft.com/office/drawing/2014/main" id="{E6AEEE21-1C1C-4CDB-A6D5-3EE9E560E9F3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1060729" y="1253283"/>
            <a:ext cx="1771457" cy="1011816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6" name="Double Click to edit text">
            <a:extLst>
              <a:ext uri="{FF2B5EF4-FFF2-40B4-BE49-F238E27FC236}">
                <a16:creationId xmlns:a16="http://schemas.microsoft.com/office/drawing/2014/main" id="{FDEDBE77-D865-495F-AF5F-F022189AEF1C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030705" y="1736073"/>
            <a:ext cx="221283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69CF9E8A-8D5F-4E43-BFBB-1E02B49F0B8B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3030705" y="1450909"/>
            <a:ext cx="221283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934464351"/>
      </p:ext>
    </p:extLst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D82E17C9-26F5-4B7B-A4A8-620B0E89CE9C}"/>
              </a:ext>
            </a:extLst>
          </p:cNvPr>
          <p:cNvSpPr txBox="1">
            <a:spLocks/>
          </p:cNvSpPr>
          <p:nvPr userDrawn="1"/>
        </p:nvSpPr>
        <p:spPr>
          <a:xfrm>
            <a:off x="11406070" y="6288882"/>
            <a:ext cx="152286" cy="2047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z="1000" smtClean="0"/>
              <a:pPr/>
              <a:t>‹#›</a:t>
            </a:fld>
            <a:endParaRPr lang="en-US" sz="1000"/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E5B3E964-D9DE-4214-8AB3-9721A4D09843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230EDB01-70A0-463F-8E8D-5C32249C76A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4581605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Rectangle">
            <a:extLst>
              <a:ext uri="{FF2B5EF4-FFF2-40B4-BE49-F238E27FC236}">
                <a16:creationId xmlns:a16="http://schemas.microsoft.com/office/drawing/2014/main" id="{0650EC7D-299A-4B99-B105-10A878477156}"/>
              </a:ext>
            </a:extLst>
          </p:cNvPr>
          <p:cNvSpPr/>
          <p:nvPr userDrawn="1"/>
        </p:nvSpPr>
        <p:spPr>
          <a:xfrm>
            <a:off x="1268976" y="4709650"/>
            <a:ext cx="1797547" cy="635001"/>
          </a:xfrm>
          <a:prstGeom prst="rect">
            <a:avLst/>
          </a:prstGeom>
          <a:solidFill>
            <a:srgbClr val="C8CBD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3C4B398C-A8B6-41D8-AC80-68F2DEEE1B57}"/>
              </a:ext>
            </a:extLst>
          </p:cNvPr>
          <p:cNvSpPr/>
          <p:nvPr userDrawn="1"/>
        </p:nvSpPr>
        <p:spPr>
          <a:xfrm>
            <a:off x="3066521" y="4709650"/>
            <a:ext cx="1100436" cy="635001"/>
          </a:xfrm>
          <a:prstGeom prst="rect">
            <a:avLst/>
          </a:prstGeom>
          <a:solidFill>
            <a:srgbClr val="6A6E7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4" name="Rectangle">
            <a:extLst>
              <a:ext uri="{FF2B5EF4-FFF2-40B4-BE49-F238E27FC236}">
                <a16:creationId xmlns:a16="http://schemas.microsoft.com/office/drawing/2014/main" id="{6856484D-DA60-4EAE-8ABC-79EEA26EA356}"/>
              </a:ext>
            </a:extLst>
          </p:cNvPr>
          <p:cNvSpPr/>
          <p:nvPr userDrawn="1"/>
        </p:nvSpPr>
        <p:spPr>
          <a:xfrm>
            <a:off x="4166957" y="4709650"/>
            <a:ext cx="1996811" cy="635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5" name="Double Click to edit text">
            <a:extLst>
              <a:ext uri="{FF2B5EF4-FFF2-40B4-BE49-F238E27FC236}">
                <a16:creationId xmlns:a16="http://schemas.microsoft.com/office/drawing/2014/main" id="{F5CB9B90-68C2-4B56-BCD2-9842DD2A8D2A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268975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6" name="Double Click to edit text">
            <a:extLst>
              <a:ext uri="{FF2B5EF4-FFF2-40B4-BE49-F238E27FC236}">
                <a16:creationId xmlns:a16="http://schemas.microsoft.com/office/drawing/2014/main" id="{ABB7B3B5-CBE0-4DBB-98F2-90F3040A2EFF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3066521" y="5532177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7" name="Double Click to edit text">
            <a:extLst>
              <a:ext uri="{FF2B5EF4-FFF2-40B4-BE49-F238E27FC236}">
                <a16:creationId xmlns:a16="http://schemas.microsoft.com/office/drawing/2014/main" id="{0B87ADD8-86EF-4197-86AD-C54F50069794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4166956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8" name="Title">
            <a:extLst>
              <a:ext uri="{FF2B5EF4-FFF2-40B4-BE49-F238E27FC236}">
                <a16:creationId xmlns:a16="http://schemas.microsoft.com/office/drawing/2014/main" id="{0DD3FD10-3FC4-4AE0-BDAF-A3432B8EA45E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1271589" y="4762898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494972A8-8CB2-4D5E-AE37-4B944DB14272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1666925" y="4969908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F5F5B4DF-CF71-4A21-9DB1-3FB5DA9B9D3B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3050998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61B7998B-AC6B-4E9F-8431-C125EDF53190}"/>
              </a:ext>
            </a:extLst>
          </p:cNvPr>
          <p:cNvSpPr txBox="1">
            <a:spLocks noGrp="1"/>
          </p:cNvSpPr>
          <p:nvPr>
            <p:ph type="body" sz="quarter" idx="169" hasCustomPrompt="1"/>
          </p:nvPr>
        </p:nvSpPr>
        <p:spPr>
          <a:xfrm>
            <a:off x="3446333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42" name="Title">
            <a:extLst>
              <a:ext uri="{FF2B5EF4-FFF2-40B4-BE49-F238E27FC236}">
                <a16:creationId xmlns:a16="http://schemas.microsoft.com/office/drawing/2014/main" id="{A9C2E6AB-C922-49A4-B208-260697AEE6D1}"/>
              </a:ext>
            </a:extLst>
          </p:cNvPr>
          <p:cNvSpPr txBox="1">
            <a:spLocks noGrp="1"/>
          </p:cNvSpPr>
          <p:nvPr>
            <p:ph type="body" sz="quarter" idx="170" hasCustomPrompt="1"/>
          </p:nvPr>
        </p:nvSpPr>
        <p:spPr>
          <a:xfrm>
            <a:off x="4189235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127F0326-0215-43A9-82B3-9BB8AE14275F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4584571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62848331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645D2B-EA10-B427-D638-725C97B8D0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Slide 3 Headline">
            <a:extLst>
              <a:ext uri="{FF2B5EF4-FFF2-40B4-BE49-F238E27FC236}">
                <a16:creationId xmlns:a16="http://schemas.microsoft.com/office/drawing/2014/main" id="{E8A0A0A0-6A32-7450-5DD5-A65DB80B04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3646" y="4409919"/>
            <a:ext cx="9824484" cy="942343"/>
          </a:xfrm>
          <a:prstGeom prst="rect">
            <a:avLst/>
          </a:prstGeom>
        </p:spPr>
        <p:txBody>
          <a:bodyPr>
            <a:noAutofit/>
          </a:bodyPr>
          <a:lstStyle>
            <a:lvl1pPr algn="r">
              <a:defRPr sz="4000" b="1" i="0">
                <a:solidFill>
                  <a:schemeClr val="bg1"/>
                </a:solidFill>
                <a:latin typeface="Arial Black" panose="020B0604020202020204" pitchFamily="34" charset="0"/>
                <a:ea typeface="Roboto Black" panose="02000000000000000000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Divider Slide Headline </a:t>
            </a:r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2C8040E7-88B6-0D8F-6F25-17085A3B174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83646" y="5377345"/>
            <a:ext cx="9824484" cy="340674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pic>
        <p:nvPicPr>
          <p:cNvPr id="6" name="Top Bracket">
            <a:extLst>
              <a:ext uri="{FF2B5EF4-FFF2-40B4-BE49-F238E27FC236}">
                <a16:creationId xmlns:a16="http://schemas.microsoft.com/office/drawing/2014/main" id="{C1B1ED21-44EF-A87B-58A3-E8CEB5029B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2880" y="182880"/>
            <a:ext cx="584200" cy="1308100"/>
          </a:xfrm>
          <a:prstGeom prst="rect">
            <a:avLst/>
          </a:prstGeom>
        </p:spPr>
      </p:pic>
      <p:pic>
        <p:nvPicPr>
          <p:cNvPr id="7" name="Bottom Bracket">
            <a:extLst>
              <a:ext uri="{FF2B5EF4-FFF2-40B4-BE49-F238E27FC236}">
                <a16:creationId xmlns:a16="http://schemas.microsoft.com/office/drawing/2014/main" id="{5550C684-CA94-3031-B1D2-24EA7FF852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11420856" y="5358384"/>
            <a:ext cx="584200" cy="1308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319A5B-438C-1A32-70D5-CDACE595097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548871" y="626510"/>
            <a:ext cx="1057773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558740"/>
      </p:ext>
    </p:extLst>
  </p:cSld>
  <p:clrMapOvr>
    <a:masterClrMapping/>
  </p:clrMapOvr>
  <p:transition spd="med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07C03D-A8E5-4768-ACC2-9E99B09CE6C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115207124"/>
      </p:ext>
    </p:extLst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07C03D-A8E5-4768-ACC2-9E99B09CE6C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A156616-8402-4697-BEE6-676462BB2D65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-265" y="3429000"/>
            <a:ext cx="12192530" cy="3429000"/>
          </a:xfrm>
          <a:custGeom>
            <a:avLst/>
            <a:gdLst>
              <a:gd name="connsiteX0" fmla="*/ 0 w 24385060"/>
              <a:gd name="connsiteY0" fmla="*/ 0 h 6858000"/>
              <a:gd name="connsiteX1" fmla="*/ 24385060 w 24385060"/>
              <a:gd name="connsiteY1" fmla="*/ 0 h 6858000"/>
              <a:gd name="connsiteX2" fmla="*/ 24385060 w 24385060"/>
              <a:gd name="connsiteY2" fmla="*/ 6858000 h 6858000"/>
              <a:gd name="connsiteX3" fmla="*/ 0 w 2438506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5060" h="6858000">
                <a:moveTo>
                  <a:pt x="0" y="0"/>
                </a:moveTo>
                <a:lnTo>
                  <a:pt x="24385060" y="0"/>
                </a:lnTo>
                <a:lnTo>
                  <a:pt x="2438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830B470-EF5A-449E-A930-BCD60082C2AF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592893" y="4592042"/>
            <a:ext cx="5006214" cy="61753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9D61DF9B-11D5-45CC-92E5-3D35BCF26960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424914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2F271311-06EE-4080-94E7-C7F9467C0B8A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581275" y="5627887"/>
            <a:ext cx="7029451" cy="62819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78285994"/>
      </p:ext>
    </p:extLst>
  </p:cSld>
  <p:clrMapOvr>
    <a:masterClrMapping/>
  </p:clrMapOvr>
  <p:transition spd="med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2F62705-ED93-4895-96AB-AFF5B6A9A543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98701474"/>
      </p:ext>
    </p:extLst>
  </p:cSld>
  <p:clrMapOvr>
    <a:masterClrMapping/>
  </p:clrMapOvr>
  <p:transition spd="med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2F62705-ED93-4895-96AB-AFF5B6A9A543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00150EA-A125-4306-9134-5F7A8A4B11CD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-265" y="-1"/>
            <a:ext cx="12192530" cy="6858002"/>
          </a:xfrm>
          <a:custGeom>
            <a:avLst/>
            <a:gdLst>
              <a:gd name="connsiteX0" fmla="*/ 0 w 24385060"/>
              <a:gd name="connsiteY0" fmla="*/ 0 h 13716003"/>
              <a:gd name="connsiteX1" fmla="*/ 24385060 w 24385060"/>
              <a:gd name="connsiteY1" fmla="*/ 0 h 13716003"/>
              <a:gd name="connsiteX2" fmla="*/ 24385060 w 24385060"/>
              <a:gd name="connsiteY2" fmla="*/ 13716003 h 13716003"/>
              <a:gd name="connsiteX3" fmla="*/ 0 w 24385060"/>
              <a:gd name="connsiteY3" fmla="*/ 13716003 h 13716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5060" h="13716003">
                <a:moveTo>
                  <a:pt x="0" y="0"/>
                </a:moveTo>
                <a:lnTo>
                  <a:pt x="24385060" y="0"/>
                </a:lnTo>
                <a:lnTo>
                  <a:pt x="24385060" y="13716003"/>
                </a:lnTo>
                <a:lnTo>
                  <a:pt x="0" y="13716003"/>
                </a:lnTo>
                <a:close/>
              </a:path>
            </a:pathLst>
          </a:custGeom>
          <a:solidFill>
            <a:srgbClr val="383C43">
              <a:alpha val="80000"/>
            </a:srgbClr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AB647A5A-E53E-456F-AEEC-E64592CAA67B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592893" y="2590800"/>
            <a:ext cx="5006214" cy="2019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6F4066AC-E8D5-4232-9182-F124F0C8DF6B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22479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60510858"/>
      </p:ext>
    </p:extLst>
  </p:cSld>
  <p:clrMapOvr>
    <a:masterClrMapping/>
  </p:clrMapOvr>
  <p:transition spd="med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63B1097-43FC-4746-A8D2-33E7378B586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267460304"/>
      </p:ext>
    </p:extLst>
  </p:cSld>
  <p:clrMapOvr>
    <a:masterClrMapping/>
  </p:clrMapOvr>
  <p:transition spd="med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63B1097-43FC-4746-A8D2-33E7378B586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DAC468-68E9-47B7-BEBE-693E4F90FDCF}"/>
              </a:ext>
            </a:extLst>
          </p:cNvPr>
          <p:cNvSpPr>
            <a:spLocks noGrp="1"/>
          </p:cNvSpPr>
          <p:nvPr>
            <p:ph type="body" sz="quarter" idx="110"/>
          </p:nvPr>
        </p:nvSpPr>
        <p:spPr>
          <a:xfrm>
            <a:off x="1" y="2286398"/>
            <a:ext cx="6096001" cy="3429001"/>
          </a:xfrm>
          <a:custGeom>
            <a:avLst/>
            <a:gdLst>
              <a:gd name="connsiteX0" fmla="*/ 0 w 12192001"/>
              <a:gd name="connsiteY0" fmla="*/ 0 h 6858001"/>
              <a:gd name="connsiteX1" fmla="*/ 12192001 w 12192001"/>
              <a:gd name="connsiteY1" fmla="*/ 0 h 6858001"/>
              <a:gd name="connsiteX2" fmla="*/ 12192001 w 12192001"/>
              <a:gd name="connsiteY2" fmla="*/ 6858001 h 6858001"/>
              <a:gd name="connsiteX3" fmla="*/ 0 w 12192001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1">
                <a:moveTo>
                  <a:pt x="0" y="0"/>
                </a:moveTo>
                <a:lnTo>
                  <a:pt x="12192001" y="0"/>
                </a:lnTo>
                <a:lnTo>
                  <a:pt x="12192001" y="6858001"/>
                </a:lnTo>
                <a:lnTo>
                  <a:pt x="0" y="6858001"/>
                </a:lnTo>
                <a:close/>
              </a:path>
            </a:pathLst>
          </a:custGeom>
          <a:solidFill>
            <a:srgbClr val="2F3239">
              <a:alpha val="90000"/>
            </a:srgbClr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977885E6-AB1B-4D9E-BF1D-983AC473066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3451" y="298420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211108-EE55-4106-A819-77AE635D2BAA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3451" y="3327102"/>
            <a:ext cx="4075169" cy="69162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59E6480F-DB28-4E18-8427-C32696AFEF03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1263450" y="4357192"/>
            <a:ext cx="4304321" cy="6604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319524629"/>
      </p:ext>
    </p:extLst>
  </p:cSld>
  <p:clrMapOvr>
    <a:masterClrMapping/>
  </p:clrMapOvr>
  <p:transition spd="med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354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C3A16E4-8616-0443-A14B-A70A09A91820}" type="datetime1">
              <a:rPr lang="en-US" smtClean="0"/>
              <a:t>1/7/2026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73847AD7-28A2-5A6F-802D-4EAFB41426DC}"/>
              </a:ext>
            </a:extLst>
          </p:cNvPr>
          <p:cNvGrpSpPr/>
          <p:nvPr userDrawn="1"/>
        </p:nvGrpSpPr>
        <p:grpSpPr>
          <a:xfrm>
            <a:off x="371959" y="1573078"/>
            <a:ext cx="11476495" cy="4726983"/>
            <a:chOff x="371959" y="1573078"/>
            <a:chExt cx="11476495" cy="4726983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C21F6E-563F-F368-7BDF-15B940D0204E}"/>
                </a:ext>
              </a:extLst>
            </p:cNvPr>
            <p:cNvSpPr/>
            <p:nvPr/>
          </p:nvSpPr>
          <p:spPr>
            <a:xfrm>
              <a:off x="371959" y="1573078"/>
              <a:ext cx="11476495" cy="472698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5E14702-2B31-7598-9803-8A751E1000AC}"/>
                </a:ext>
              </a:extLst>
            </p:cNvPr>
            <p:cNvCxnSpPr>
              <a:cxnSpLocks/>
            </p:cNvCxnSpPr>
            <p:nvPr/>
          </p:nvCxnSpPr>
          <p:spPr>
            <a:xfrm>
              <a:off x="1640336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80F33EE-6CFD-DBA5-491B-DFB56CF037B0}"/>
                </a:ext>
              </a:extLst>
            </p:cNvPr>
            <p:cNvCxnSpPr>
              <a:cxnSpLocks/>
            </p:cNvCxnSpPr>
            <p:nvPr/>
          </p:nvCxnSpPr>
          <p:spPr>
            <a:xfrm>
              <a:off x="2917704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40BF5BD-8411-03E8-835F-B3F61F91F459}"/>
                </a:ext>
              </a:extLst>
            </p:cNvPr>
            <p:cNvCxnSpPr>
              <a:cxnSpLocks/>
            </p:cNvCxnSpPr>
            <p:nvPr/>
          </p:nvCxnSpPr>
          <p:spPr>
            <a:xfrm>
              <a:off x="4195072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C3EAC07-E01E-57BA-EC17-077C0C27956E}"/>
                </a:ext>
              </a:extLst>
            </p:cNvPr>
            <p:cNvCxnSpPr>
              <a:cxnSpLocks/>
            </p:cNvCxnSpPr>
            <p:nvPr/>
          </p:nvCxnSpPr>
          <p:spPr>
            <a:xfrm>
              <a:off x="5472440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070C7A2-DEF0-D68E-C66B-0F08A1D73758}"/>
                </a:ext>
              </a:extLst>
            </p:cNvPr>
            <p:cNvCxnSpPr>
              <a:cxnSpLocks/>
            </p:cNvCxnSpPr>
            <p:nvPr/>
          </p:nvCxnSpPr>
          <p:spPr>
            <a:xfrm>
              <a:off x="6749808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38396CD-9BDC-3015-C8CC-F67B86C756E0}"/>
                </a:ext>
              </a:extLst>
            </p:cNvPr>
            <p:cNvCxnSpPr>
              <a:cxnSpLocks/>
            </p:cNvCxnSpPr>
            <p:nvPr/>
          </p:nvCxnSpPr>
          <p:spPr>
            <a:xfrm>
              <a:off x="8027176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64697B3-D5F9-3422-9533-3D83A751C36A}"/>
                </a:ext>
              </a:extLst>
            </p:cNvPr>
            <p:cNvCxnSpPr>
              <a:cxnSpLocks/>
            </p:cNvCxnSpPr>
            <p:nvPr/>
          </p:nvCxnSpPr>
          <p:spPr>
            <a:xfrm>
              <a:off x="9304544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33DFF5F-56B4-A948-BEF0-CC213D4B022D}"/>
                </a:ext>
              </a:extLst>
            </p:cNvPr>
            <p:cNvCxnSpPr>
              <a:cxnSpLocks/>
            </p:cNvCxnSpPr>
            <p:nvPr/>
          </p:nvCxnSpPr>
          <p:spPr>
            <a:xfrm>
              <a:off x="10581912" y="1573078"/>
              <a:ext cx="0" cy="4726983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A8BD08E-84C7-4562-FCE8-3E39CD8CC2C1}"/>
                </a:ext>
              </a:extLst>
            </p:cNvPr>
            <p:cNvCxnSpPr/>
            <p:nvPr/>
          </p:nvCxnSpPr>
          <p:spPr>
            <a:xfrm>
              <a:off x="371959" y="2750180"/>
              <a:ext cx="11476495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D870725-0293-1B6B-961A-4980D8E43DF7}"/>
                </a:ext>
              </a:extLst>
            </p:cNvPr>
            <p:cNvCxnSpPr/>
            <p:nvPr/>
          </p:nvCxnSpPr>
          <p:spPr>
            <a:xfrm>
              <a:off x="371959" y="3943786"/>
              <a:ext cx="11476495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C673F3D-97B7-DBD6-5366-93EB2926D483}"/>
                </a:ext>
              </a:extLst>
            </p:cNvPr>
            <p:cNvCxnSpPr/>
            <p:nvPr/>
          </p:nvCxnSpPr>
          <p:spPr>
            <a:xfrm>
              <a:off x="371959" y="5137392"/>
              <a:ext cx="11476495" cy="0"/>
            </a:xfrm>
            <a:prstGeom prst="line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083267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C3A16E4-8616-0443-A14B-A70A09A91820}" type="datetime1">
              <a:rPr lang="en-US" smtClean="0"/>
              <a:t>1/7/2026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DC21F6E-563F-F368-7BDF-15B940D0204E}"/>
              </a:ext>
            </a:extLst>
          </p:cNvPr>
          <p:cNvSpPr/>
          <p:nvPr/>
        </p:nvSpPr>
        <p:spPr>
          <a:xfrm>
            <a:off x="371960" y="1515714"/>
            <a:ext cx="3823112" cy="117710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E14702-2B31-7598-9803-8A751E1000AC}"/>
              </a:ext>
            </a:extLst>
          </p:cNvPr>
          <p:cNvCxnSpPr>
            <a:cxnSpLocks/>
          </p:cNvCxnSpPr>
          <p:nvPr/>
        </p:nvCxnSpPr>
        <p:spPr>
          <a:xfrm>
            <a:off x="1640336" y="1515713"/>
            <a:ext cx="0" cy="2370708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80F33EE-6CFD-DBA5-491B-DFB56CF037B0}"/>
              </a:ext>
            </a:extLst>
          </p:cNvPr>
          <p:cNvCxnSpPr>
            <a:cxnSpLocks/>
          </p:cNvCxnSpPr>
          <p:nvPr userDrawn="1"/>
        </p:nvCxnSpPr>
        <p:spPr>
          <a:xfrm>
            <a:off x="2917704" y="1515713"/>
            <a:ext cx="0" cy="2370708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0BF5BD-8411-03E8-835F-B3F61F91F459}"/>
              </a:ext>
            </a:extLst>
          </p:cNvPr>
          <p:cNvCxnSpPr>
            <a:cxnSpLocks/>
          </p:cNvCxnSpPr>
          <p:nvPr userDrawn="1"/>
        </p:nvCxnSpPr>
        <p:spPr>
          <a:xfrm>
            <a:off x="4195072" y="1515713"/>
            <a:ext cx="0" cy="2370708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C3EAC07-E01E-57BA-EC17-077C0C27956E}"/>
              </a:ext>
            </a:extLst>
          </p:cNvPr>
          <p:cNvCxnSpPr>
            <a:cxnSpLocks/>
          </p:cNvCxnSpPr>
          <p:nvPr userDrawn="1"/>
        </p:nvCxnSpPr>
        <p:spPr>
          <a:xfrm>
            <a:off x="5472440" y="2692815"/>
            <a:ext cx="0" cy="1193606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A8BD08E-84C7-4562-FCE8-3E39CD8CC2C1}"/>
              </a:ext>
            </a:extLst>
          </p:cNvPr>
          <p:cNvCxnSpPr>
            <a:cxnSpLocks/>
          </p:cNvCxnSpPr>
          <p:nvPr/>
        </p:nvCxnSpPr>
        <p:spPr>
          <a:xfrm>
            <a:off x="371959" y="2692815"/>
            <a:ext cx="6433443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D870725-0293-1B6B-961A-4980D8E43DF7}"/>
              </a:ext>
            </a:extLst>
          </p:cNvPr>
          <p:cNvCxnSpPr>
            <a:cxnSpLocks/>
          </p:cNvCxnSpPr>
          <p:nvPr userDrawn="1"/>
        </p:nvCxnSpPr>
        <p:spPr>
          <a:xfrm>
            <a:off x="371959" y="3886421"/>
            <a:ext cx="6433443" cy="0"/>
          </a:xfrm>
          <a:prstGeom prst="lin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658E7671-10E2-3786-FF22-4BB85779E306}"/>
              </a:ext>
            </a:extLst>
          </p:cNvPr>
          <p:cNvSpPr/>
          <p:nvPr userDrawn="1"/>
        </p:nvSpPr>
        <p:spPr>
          <a:xfrm>
            <a:off x="371960" y="2697151"/>
            <a:ext cx="6433442" cy="117710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1722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quare 4_3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23201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ainbow in the sky&#10;&#10;AI-generated content may be incorrect.">
            <a:extLst>
              <a:ext uri="{FF2B5EF4-FFF2-40B4-BE49-F238E27FC236}">
                <a16:creationId xmlns:a16="http://schemas.microsoft.com/office/drawing/2014/main" id="{88A28038-F151-E5E1-8628-0BD87DA6CC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2972" y="370116"/>
            <a:ext cx="10189028" cy="648788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6B191CD-2409-C886-8B0C-991D0E69C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88772" y="3429000"/>
            <a:ext cx="8763001" cy="985838"/>
          </a:xfrm>
          <a:prstGeom prst="rect">
            <a:avLst/>
          </a:prstGeom>
        </p:spPr>
        <p:txBody>
          <a:bodyPr/>
          <a:lstStyle>
            <a:lvl1pPr algn="l">
              <a:defRPr sz="5750" b="1" i="0">
                <a:solidFill>
                  <a:schemeClr val="bg1"/>
                </a:solidFill>
                <a:latin typeface="Aptos ExtraBold" panose="020B0004020202020204" pitchFamily="34" charset="0"/>
              </a:defRPr>
            </a:lvl1pPr>
          </a:lstStyle>
          <a:p>
            <a:r>
              <a:rPr lang="en-US"/>
              <a:t>Title of deck</a:t>
            </a:r>
          </a:p>
        </p:txBody>
      </p:sp>
    </p:spTree>
    <p:extLst>
      <p:ext uri="{BB962C8B-B14F-4D97-AF65-F5344CB8AC3E}">
        <p14:creationId xmlns:p14="http://schemas.microsoft.com/office/powerpoint/2010/main" val="9840687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ainbow in the sky&#10;&#10;AI-generated content may be incorrect.">
            <a:extLst>
              <a:ext uri="{FF2B5EF4-FFF2-40B4-BE49-F238E27FC236}">
                <a16:creationId xmlns:a16="http://schemas.microsoft.com/office/drawing/2014/main" id="{734CDB3B-AACC-BA23-0E5F-04F3C1EE59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30" y="-19617"/>
            <a:ext cx="12192530" cy="6877617"/>
          </a:xfrm>
          <a:prstGeom prst="rect">
            <a:avLst/>
          </a:prstGeom>
        </p:spPr>
      </p:pic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">
            <a:extLst>
              <a:ext uri="{FF2B5EF4-FFF2-40B4-BE49-F238E27FC236}">
                <a16:creationId xmlns:a16="http://schemas.microsoft.com/office/drawing/2014/main" id="{4C823B25-D0EB-48F3-A617-5263C8190526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592893" y="2870200"/>
            <a:ext cx="5006214" cy="61753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464F0B12-1698-412D-8ACA-A3F3DAE64FF5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2288779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Double Click to edit text">
            <a:extLst>
              <a:ext uri="{FF2B5EF4-FFF2-40B4-BE49-F238E27FC236}">
                <a16:creationId xmlns:a16="http://schemas.microsoft.com/office/drawing/2014/main" id="{79E22365-28A8-49D0-9201-3158A6CF80BC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3238253" y="3908822"/>
            <a:ext cx="5714964" cy="62819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9833355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ainbow in the sky&#10;&#10;AI-generated content may be incorrect.">
            <a:extLst>
              <a:ext uri="{FF2B5EF4-FFF2-40B4-BE49-F238E27FC236}">
                <a16:creationId xmlns:a16="http://schemas.microsoft.com/office/drawing/2014/main" id="{5C8E7955-55CA-EA2B-C8A0-9C50FE6132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1828800"/>
          </a:xfrm>
          <a:prstGeom prst="rect">
            <a:avLst/>
          </a:prstGeom>
        </p:spPr>
      </p:pic>
      <p:sp>
        <p:nvSpPr>
          <p:cNvPr id="6" name="www.websitename.com">
            <a:extLst>
              <a:ext uri="{FF2B5EF4-FFF2-40B4-BE49-F238E27FC236}">
                <a16:creationId xmlns:a16="http://schemas.microsoft.com/office/drawing/2014/main" id="{3ED09AED-6E12-6949-E9F1-382F6900A772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A3B9C995-3063-C7C7-3D11-97D4677D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054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ainbow in the sky&#10;&#10;AI-generated content may be incorrect.">
            <a:extLst>
              <a:ext uri="{FF2B5EF4-FFF2-40B4-BE49-F238E27FC236}">
                <a16:creationId xmlns:a16="http://schemas.microsoft.com/office/drawing/2014/main" id="{5C8E7955-55CA-EA2B-C8A0-9C50FE61329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128540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662D86-B983-4CBF-8DDE-378C60E391B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0" y="-1"/>
            <a:ext cx="12192000" cy="2289043"/>
          </a:xfrm>
          <a:custGeom>
            <a:avLst/>
            <a:gdLst>
              <a:gd name="connsiteX0" fmla="*/ 0 w 24384000"/>
              <a:gd name="connsiteY0" fmla="*/ 0 h 4578086"/>
              <a:gd name="connsiteX1" fmla="*/ 24384000 w 24384000"/>
              <a:gd name="connsiteY1" fmla="*/ 0 h 4578086"/>
              <a:gd name="connsiteX2" fmla="*/ 24384000 w 24384000"/>
              <a:gd name="connsiteY2" fmla="*/ 4578086 h 4578086"/>
              <a:gd name="connsiteX3" fmla="*/ 0 w 24384000"/>
              <a:gd name="connsiteY3" fmla="*/ 4578086 h 457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4578086">
                <a:moveTo>
                  <a:pt x="0" y="0"/>
                </a:moveTo>
                <a:lnTo>
                  <a:pt x="24384000" y="0"/>
                </a:lnTo>
                <a:lnTo>
                  <a:pt x="24384000" y="4578086"/>
                </a:lnTo>
                <a:lnTo>
                  <a:pt x="0" y="457808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B74B3C55-C1C4-457F-9ED6-7816DDC5B89B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2827470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F70818EE-19A9-4D09-952E-B96FE7C35B1C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61829" y="3170369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Double Click to edit text">
            <a:extLst>
              <a:ext uri="{FF2B5EF4-FFF2-40B4-BE49-F238E27FC236}">
                <a16:creationId xmlns:a16="http://schemas.microsoft.com/office/drawing/2014/main" id="{E03AA826-5245-4958-8CFE-84F348688F1D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0417" y="5054997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57465871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01D55A-9929-481A-87DD-C96D59D4D83A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112000" y="1"/>
            <a:ext cx="5080000" cy="6858001"/>
          </a:xfrm>
          <a:custGeom>
            <a:avLst/>
            <a:gdLst>
              <a:gd name="connsiteX0" fmla="*/ 0 w 10160000"/>
              <a:gd name="connsiteY0" fmla="*/ 0 h 13716001"/>
              <a:gd name="connsiteX1" fmla="*/ 10160000 w 10160000"/>
              <a:gd name="connsiteY1" fmla="*/ 0 h 13716001"/>
              <a:gd name="connsiteX2" fmla="*/ 10160000 w 10160000"/>
              <a:gd name="connsiteY2" fmla="*/ 13716001 h 13716001"/>
              <a:gd name="connsiteX3" fmla="*/ 0 w 10160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0" h="13716001">
                <a:moveTo>
                  <a:pt x="0" y="0"/>
                </a:moveTo>
                <a:lnTo>
                  <a:pt x="10160000" y="0"/>
                </a:lnTo>
                <a:lnTo>
                  <a:pt x="10160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975206526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01D55A-9929-481A-87DD-C96D59D4D83A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7112000" y="1"/>
            <a:ext cx="5080000" cy="6858001"/>
          </a:xfrm>
          <a:custGeom>
            <a:avLst/>
            <a:gdLst>
              <a:gd name="connsiteX0" fmla="*/ 0 w 10160000"/>
              <a:gd name="connsiteY0" fmla="*/ 0 h 13716001"/>
              <a:gd name="connsiteX1" fmla="*/ 10160000 w 10160000"/>
              <a:gd name="connsiteY1" fmla="*/ 0 h 13716001"/>
              <a:gd name="connsiteX2" fmla="*/ 10160000 w 10160000"/>
              <a:gd name="connsiteY2" fmla="*/ 13716001 h 13716001"/>
              <a:gd name="connsiteX3" fmla="*/ 0 w 10160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00" h="13716001">
                <a:moveTo>
                  <a:pt x="0" y="0"/>
                </a:moveTo>
                <a:lnTo>
                  <a:pt x="10160000" y="0"/>
                </a:lnTo>
                <a:lnTo>
                  <a:pt x="10160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31FBC3BD-D861-4991-9A8E-18A86ECFE677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68976" y="1144522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Title">
            <a:extLst>
              <a:ext uri="{FF2B5EF4-FFF2-40B4-BE49-F238E27FC236}">
                <a16:creationId xmlns:a16="http://schemas.microsoft.com/office/drawing/2014/main" id="{9F8648F2-9609-466C-9487-00F53FB71587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5" y="1487422"/>
            <a:ext cx="4771083" cy="2019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Double Click to edit text">
            <a:extLst>
              <a:ext uri="{FF2B5EF4-FFF2-40B4-BE49-F238E27FC236}">
                <a16:creationId xmlns:a16="http://schemas.microsoft.com/office/drawing/2014/main" id="{523CFEDE-9244-436A-9680-80D5AAD777DD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1268975" y="4312047"/>
            <a:ext cx="5210065" cy="140143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624952731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D03A61-C541-4993-9C26-3A1C35C5001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9010" y="1144521"/>
            <a:ext cx="4827026" cy="5713480"/>
          </a:xfrm>
          <a:custGeom>
            <a:avLst/>
            <a:gdLst>
              <a:gd name="connsiteX0" fmla="*/ 0 w 9654051"/>
              <a:gd name="connsiteY0" fmla="*/ 0 h 11426959"/>
              <a:gd name="connsiteX1" fmla="*/ 9654051 w 9654051"/>
              <a:gd name="connsiteY1" fmla="*/ 0 h 11426959"/>
              <a:gd name="connsiteX2" fmla="*/ 9654051 w 9654051"/>
              <a:gd name="connsiteY2" fmla="*/ 11426959 h 11426959"/>
              <a:gd name="connsiteX3" fmla="*/ 0 w 9654051"/>
              <a:gd name="connsiteY3" fmla="*/ 11426959 h 11426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54051" h="11426959">
                <a:moveTo>
                  <a:pt x="0" y="0"/>
                </a:moveTo>
                <a:lnTo>
                  <a:pt x="9654051" y="0"/>
                </a:lnTo>
                <a:lnTo>
                  <a:pt x="9654051" y="11426959"/>
                </a:lnTo>
                <a:lnTo>
                  <a:pt x="0" y="1142695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47997971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54EE5FD4-54D2-4524-96A9-096C38BAB38F}"/>
              </a:ext>
            </a:extLst>
          </p:cNvPr>
          <p:cNvSpPr/>
          <p:nvPr userDrawn="1"/>
        </p:nvSpPr>
        <p:spPr>
          <a:xfrm>
            <a:off x="6614571" y="2601913"/>
            <a:ext cx="5597094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D03A61-C541-4993-9C26-3A1C35C5001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9010" y="1144521"/>
            <a:ext cx="4827026" cy="5713480"/>
          </a:xfrm>
          <a:custGeom>
            <a:avLst/>
            <a:gdLst>
              <a:gd name="connsiteX0" fmla="*/ 0 w 9654051"/>
              <a:gd name="connsiteY0" fmla="*/ 0 h 11426959"/>
              <a:gd name="connsiteX1" fmla="*/ 9654051 w 9654051"/>
              <a:gd name="connsiteY1" fmla="*/ 0 h 11426959"/>
              <a:gd name="connsiteX2" fmla="*/ 9654051 w 9654051"/>
              <a:gd name="connsiteY2" fmla="*/ 11426959 h 11426959"/>
              <a:gd name="connsiteX3" fmla="*/ 0 w 9654051"/>
              <a:gd name="connsiteY3" fmla="*/ 11426959 h 11426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54051" h="11426959">
                <a:moveTo>
                  <a:pt x="0" y="0"/>
                </a:moveTo>
                <a:lnTo>
                  <a:pt x="9654051" y="0"/>
                </a:lnTo>
                <a:lnTo>
                  <a:pt x="9654051" y="11426959"/>
                </a:lnTo>
                <a:lnTo>
                  <a:pt x="0" y="1142695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44E0AEB5-453F-482C-9FC1-6CF2005DABF6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6614570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9F567C38-57FA-4576-9FE2-8D166C974F2D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6614570" y="1487423"/>
            <a:ext cx="3824830" cy="6604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Double Click to edit text">
            <a:extLst>
              <a:ext uri="{FF2B5EF4-FFF2-40B4-BE49-F238E27FC236}">
                <a16:creationId xmlns:a16="http://schemas.microsoft.com/office/drawing/2014/main" id="{8213CD21-CB9A-4FD4-8962-31E9DF9AF6FF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6614572" y="3044461"/>
            <a:ext cx="5210065" cy="770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3" name=".">
            <a:extLst>
              <a:ext uri="{FF2B5EF4-FFF2-40B4-BE49-F238E27FC236}">
                <a16:creationId xmlns:a16="http://schemas.microsoft.com/office/drawing/2014/main" id="{6B6452FB-8E85-47E3-BCF0-34206463D44C}"/>
              </a:ext>
            </a:extLst>
          </p:cNvPr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6614572" y="4147643"/>
            <a:ext cx="628377" cy="61555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algn="l" defTabSz="457200">
              <a:lnSpc>
                <a:spcPct val="100000"/>
              </a:lnSpc>
              <a:defRPr sz="4000">
                <a:solidFill>
                  <a:srgbClr val="1C1F25"/>
                </a:solidFill>
                <a:latin typeface="linea-basic-10"/>
                <a:ea typeface="linea-basic-10"/>
                <a:cs typeface="linea-basic-10"/>
                <a:sym typeface="linea-basic-10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5" name="t">
            <a:extLst>
              <a:ext uri="{FF2B5EF4-FFF2-40B4-BE49-F238E27FC236}">
                <a16:creationId xmlns:a16="http://schemas.microsoft.com/office/drawing/2014/main" id="{E59C648E-FC62-4562-8413-0973268BC3C5}"/>
              </a:ext>
            </a:extLst>
          </p:cNvPr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9074639" y="4147643"/>
            <a:ext cx="628377" cy="61555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algn="l" defTabSz="457200">
              <a:lnSpc>
                <a:spcPct val="100000"/>
              </a:lnSpc>
              <a:defRPr sz="4000">
                <a:solidFill>
                  <a:srgbClr val="1C1F25"/>
                </a:solidFill>
                <a:latin typeface="linea-basic-10"/>
                <a:ea typeface="linea-basic-10"/>
                <a:cs typeface="linea-basic-10"/>
                <a:sym typeface="linea-basic-10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F7B1CA56-59AB-4D34-A64B-67F20290A6B9}"/>
              </a:ext>
            </a:extLst>
          </p:cNvPr>
          <p:cNvSpPr txBox="1">
            <a:spLocks noGrp="1"/>
          </p:cNvSpPr>
          <p:nvPr>
            <p:ph type="body" sz="quarter" idx="66" hasCustomPrompt="1"/>
          </p:nvPr>
        </p:nvSpPr>
        <p:spPr>
          <a:xfrm>
            <a:off x="6614570" y="5273375"/>
            <a:ext cx="210318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575C057E-876B-4899-9CF4-FCB7C6C120DA}"/>
              </a:ext>
            </a:extLst>
          </p:cNvPr>
          <p:cNvSpPr txBox="1">
            <a:spLocks noGrp="1"/>
          </p:cNvSpPr>
          <p:nvPr>
            <p:ph type="body" sz="quarter" idx="67" hasCustomPrompt="1"/>
          </p:nvPr>
        </p:nvSpPr>
        <p:spPr>
          <a:xfrm>
            <a:off x="6614570" y="4988211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81DBA9E4-DB14-4297-B50E-CE5B258FFD30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9074742" y="5273375"/>
            <a:ext cx="2103186" cy="4419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61C7F6A8-D32F-46A4-9F0A-47423C293F51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9074742" y="4988211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260119313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125E01A3-5E87-4390-8693-1C50C0303A65}"/>
              </a:ext>
            </a:extLst>
          </p:cNvPr>
          <p:cNvSpPr>
            <a:spLocks noGrp="1"/>
          </p:cNvSpPr>
          <p:nvPr>
            <p:ph type="pic" sz="quarter" idx="107" hasCustomPrompt="1"/>
          </p:nvPr>
        </p:nvSpPr>
        <p:spPr>
          <a:xfrm>
            <a:off x="0" y="-1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42474E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75863871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A9AD8BC-689C-4504-9CF8-1859FE8C5151}"/>
              </a:ext>
            </a:extLst>
          </p:cNvPr>
          <p:cNvSpPr>
            <a:spLocks noGrp="1"/>
          </p:cNvSpPr>
          <p:nvPr>
            <p:ph type="pic" sz="quarter" idx="129" hasCustomPrompt="1"/>
          </p:nvPr>
        </p:nvSpPr>
        <p:spPr>
          <a:xfrm>
            <a:off x="0" y="-1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B82F64B-F62E-4194-812B-E82334562704}"/>
              </a:ext>
            </a:extLst>
          </p:cNvPr>
          <p:cNvSpPr/>
          <p:nvPr userDrawn="1"/>
        </p:nvSpPr>
        <p:spPr>
          <a:xfrm>
            <a:off x="-265" y="-1"/>
            <a:ext cx="12192530" cy="6858001"/>
          </a:xfrm>
          <a:prstGeom prst="rect">
            <a:avLst/>
          </a:prstGeom>
          <a:solidFill>
            <a:srgbClr val="1C1F25">
              <a:alpha val="8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33958533-F45E-4486-93E8-F57397BEEA43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68976" y="1144522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BD6F1E15-3755-4F1B-BD14-56B0F44DA856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5" y="1487422"/>
            <a:ext cx="4771083" cy="2019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9CC9AEED-9AB8-4D65-8AAB-3FDC21AFD3C0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1268976" y="5025835"/>
            <a:ext cx="2487688" cy="68764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63970753-8AFB-4298-885A-6C527360E2C8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1268975" y="4740671"/>
            <a:ext cx="248768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E3C2EB6D-CB7C-4904-931E-CF81EC39BC01}"/>
              </a:ext>
            </a:extLst>
          </p:cNvPr>
          <p:cNvSpPr txBox="1">
            <a:spLocks noGrp="1"/>
          </p:cNvSpPr>
          <p:nvPr>
            <p:ph type="body" sz="quarter" idx="134" hasCustomPrompt="1"/>
          </p:nvPr>
        </p:nvSpPr>
        <p:spPr>
          <a:xfrm>
            <a:off x="4848914" y="5023054"/>
            <a:ext cx="2487688" cy="68764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BA1CC73C-E853-4FCB-B9C5-59D5A367D93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4848914" y="4737890"/>
            <a:ext cx="248768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1C5BFFEB-EA40-4AB0-BF15-DACA77762177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8442747" y="5023054"/>
            <a:ext cx="2487688" cy="68764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66ABAD8-AB14-4174-82BF-7D249571A0BF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8442746" y="4737890"/>
            <a:ext cx="248768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206238859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3BFF1E21-2669-4A0C-80DB-98A48954AFF0}"/>
              </a:ext>
            </a:extLst>
          </p:cNvPr>
          <p:cNvSpPr/>
          <p:nvPr userDrawn="1"/>
        </p:nvSpPr>
        <p:spPr>
          <a:xfrm flipH="1">
            <a:off x="6105525" y="4392415"/>
            <a:ext cx="0" cy="2487889"/>
          </a:xfrm>
          <a:prstGeom prst="line">
            <a:avLst/>
          </a:prstGeom>
          <a:ln w="38100">
            <a:solidFill>
              <a:srgbClr val="1C1F25"/>
            </a:solidFill>
            <a:miter lim="400000"/>
            <a:head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BCD9FB42-AA7F-4BFB-98EF-F40AE0EF9C81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41975" y="114534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E4FBB793-A45A-4807-8EA7-AD2047754F3A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61829" y="1488241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26E28000-2937-497F-A5C0-6AB415C73D17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9941" y="3267711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629519122"/>
      </p:ext>
    </p:extLst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42AEAB-90AA-4B8B-9E63-5D4D8D1F327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546351" y="3225173"/>
            <a:ext cx="2222501" cy="2222501"/>
          </a:xfrm>
          <a:custGeom>
            <a:avLst/>
            <a:gdLst>
              <a:gd name="connsiteX0" fmla="*/ 0 w 4445001"/>
              <a:gd name="connsiteY0" fmla="*/ 0 h 4445001"/>
              <a:gd name="connsiteX1" fmla="*/ 4445001 w 4445001"/>
              <a:gd name="connsiteY1" fmla="*/ 0 h 4445001"/>
              <a:gd name="connsiteX2" fmla="*/ 4445001 w 4445001"/>
              <a:gd name="connsiteY2" fmla="*/ 4445001 h 4445001"/>
              <a:gd name="connsiteX3" fmla="*/ 0 w 4445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1">
                <a:moveTo>
                  <a:pt x="0" y="0"/>
                </a:moveTo>
                <a:lnTo>
                  <a:pt x="4445001" y="0"/>
                </a:lnTo>
                <a:lnTo>
                  <a:pt x="4445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37E960B-1068-403D-93A6-D38E2F37BDAD}"/>
              </a:ext>
            </a:extLst>
          </p:cNvPr>
          <p:cNvSpPr>
            <a:spLocks noGrp="1"/>
          </p:cNvSpPr>
          <p:nvPr>
            <p:ph type="pic" sz="quarter" idx="124" hasCustomPrompt="1"/>
          </p:nvPr>
        </p:nvSpPr>
        <p:spPr>
          <a:xfrm>
            <a:off x="4984750" y="3225173"/>
            <a:ext cx="2222501" cy="2222501"/>
          </a:xfrm>
          <a:custGeom>
            <a:avLst/>
            <a:gdLst>
              <a:gd name="connsiteX0" fmla="*/ 0 w 4445001"/>
              <a:gd name="connsiteY0" fmla="*/ 0 h 4445001"/>
              <a:gd name="connsiteX1" fmla="*/ 4445001 w 4445001"/>
              <a:gd name="connsiteY1" fmla="*/ 0 h 4445001"/>
              <a:gd name="connsiteX2" fmla="*/ 4445001 w 4445001"/>
              <a:gd name="connsiteY2" fmla="*/ 4445001 h 4445001"/>
              <a:gd name="connsiteX3" fmla="*/ 0 w 4445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1">
                <a:moveTo>
                  <a:pt x="0" y="0"/>
                </a:moveTo>
                <a:lnTo>
                  <a:pt x="4445001" y="0"/>
                </a:lnTo>
                <a:lnTo>
                  <a:pt x="4445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F887E80-39EB-4B3C-A358-B7E19847842F}"/>
              </a:ext>
            </a:extLst>
          </p:cNvPr>
          <p:cNvSpPr>
            <a:spLocks noGrp="1"/>
          </p:cNvSpPr>
          <p:nvPr>
            <p:ph type="pic" sz="quarter" idx="125" hasCustomPrompt="1"/>
          </p:nvPr>
        </p:nvSpPr>
        <p:spPr>
          <a:xfrm>
            <a:off x="7423150" y="3225173"/>
            <a:ext cx="2222501" cy="2222501"/>
          </a:xfrm>
          <a:custGeom>
            <a:avLst/>
            <a:gdLst>
              <a:gd name="connsiteX0" fmla="*/ 0 w 4445002"/>
              <a:gd name="connsiteY0" fmla="*/ 0 h 4445001"/>
              <a:gd name="connsiteX1" fmla="*/ 4445002 w 4445002"/>
              <a:gd name="connsiteY1" fmla="*/ 0 h 4445001"/>
              <a:gd name="connsiteX2" fmla="*/ 4445002 w 4445002"/>
              <a:gd name="connsiteY2" fmla="*/ 4445001 h 4445001"/>
              <a:gd name="connsiteX3" fmla="*/ 0 w 4445002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2" h="4445001">
                <a:moveTo>
                  <a:pt x="0" y="0"/>
                </a:moveTo>
                <a:lnTo>
                  <a:pt x="4445002" y="0"/>
                </a:lnTo>
                <a:lnTo>
                  <a:pt x="4445002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830301815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n-White_Bas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7E9054-0146-D073-BE7D-B969F406A1CA}"/>
              </a:ext>
            </a:extLst>
          </p:cNvPr>
          <p:cNvSpPr/>
          <p:nvPr userDrawn="1"/>
        </p:nvSpPr>
        <p:spPr>
          <a:xfrm>
            <a:off x="1" y="0"/>
            <a:ext cx="1722119" cy="6849521"/>
          </a:xfrm>
          <a:prstGeom prst="rect">
            <a:avLst/>
          </a:prstGeom>
          <a:solidFill>
            <a:srgbClr val="E8E8E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9C8200-B121-C55E-B94C-A040E38078B2}"/>
              </a:ext>
            </a:extLst>
          </p:cNvPr>
          <p:cNvCxnSpPr>
            <a:cxnSpLocks/>
          </p:cNvCxnSpPr>
          <p:nvPr userDrawn="1"/>
        </p:nvCxnSpPr>
        <p:spPr>
          <a:xfrm>
            <a:off x="657921" y="278778"/>
            <a:ext cx="0" cy="630044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Vertical Text Placeholder 15">
            <a:extLst>
              <a:ext uri="{FF2B5EF4-FFF2-40B4-BE49-F238E27FC236}">
                <a16:creationId xmlns:a16="http://schemas.microsoft.com/office/drawing/2014/main" id="{B9FD6530-F7BD-0993-596C-15A7B59A6164}"/>
              </a:ext>
            </a:extLst>
          </p:cNvPr>
          <p:cNvSpPr>
            <a:spLocks noGrp="1"/>
          </p:cNvSpPr>
          <p:nvPr>
            <p:ph type="body" orient="vert" sz="quarter" idx="14" hasCustomPrompt="1"/>
          </p:nvPr>
        </p:nvSpPr>
        <p:spPr>
          <a:xfrm>
            <a:off x="87721" y="315932"/>
            <a:ext cx="379412" cy="6263288"/>
          </a:xfrm>
        </p:spPr>
        <p:txBody>
          <a:bodyPr vert="eaVert">
            <a:noAutofit/>
          </a:bodyPr>
          <a:lstStyle>
            <a:lvl1pPr marL="0" indent="0" algn="l" defTabSz="914400" rtl="0" eaLnBrk="1" latinLnBrk="0" hangingPunct="1">
              <a:buNone/>
              <a:defRPr lang="en-US" sz="900" kern="1200" spc="1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marL="0" lvl="0" algn="l" defTabSz="914400" rtl="0" eaLnBrk="1" latinLnBrk="0" hangingPunct="1">
              <a:defRPr/>
            </a:pPr>
            <a:r>
              <a:rPr lang="en-US" sz="900" spc="150">
                <a:solidFill>
                  <a:prstClr val="black"/>
                </a:solidFill>
              </a:rPr>
              <a:t>PRESENTATION</a:t>
            </a:r>
            <a:r>
              <a:rPr lang="en-US" sz="900"/>
              <a:t> TITLE   |   </a:t>
            </a:r>
            <a:r>
              <a:rPr lang="en-US" sz="900" b="1" spc="150">
                <a:solidFill>
                  <a:prstClr val="black"/>
                </a:solidFill>
              </a:rPr>
              <a:t>SECTION TITLE</a:t>
            </a:r>
            <a:endParaRPr lang="en-US" sz="900" b="1" kern="1200" spc="15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0" name="Picture 9" descr="A rainbow in the sky&#10;&#10;AI-generated content may be incorrect.">
            <a:extLst>
              <a:ext uri="{FF2B5EF4-FFF2-40B4-BE49-F238E27FC236}">
                <a16:creationId xmlns:a16="http://schemas.microsoft.com/office/drawing/2014/main" id="{2D962B20-9E07-2788-85ED-DBD1C14D17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-2241447" y="3031595"/>
            <a:ext cx="6849521" cy="803292"/>
          </a:xfrm>
          <a:prstGeom prst="rect">
            <a:avLst/>
          </a:prstGeom>
        </p:spPr>
      </p:pic>
      <p:sp>
        <p:nvSpPr>
          <p:cNvPr id="11" name="www.websitename.com">
            <a:extLst>
              <a:ext uri="{FF2B5EF4-FFF2-40B4-BE49-F238E27FC236}">
                <a16:creationId xmlns:a16="http://schemas.microsoft.com/office/drawing/2014/main" id="{C3CA91A5-A8B5-D2E0-0454-AF76DB131AC7}"/>
              </a:ext>
            </a:extLst>
          </p:cNvPr>
          <p:cNvSpPr txBox="1"/>
          <p:nvPr userDrawn="1"/>
        </p:nvSpPr>
        <p:spPr>
          <a:xfrm>
            <a:off x="-300507" y="6464013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r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1A2C1-E475-6DA8-7472-8E6F7E5C67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29213" y="1671639"/>
            <a:ext cx="5586413" cy="3514725"/>
          </a:xfrm>
        </p:spPr>
        <p:txBody>
          <a:bodyPr/>
          <a:lstStyle>
            <a:lvl1pPr marL="0" indent="0">
              <a:buNone/>
              <a:defRPr/>
            </a:lvl1pPr>
            <a:lvl3pPr marL="228600" indent="-228600">
              <a:buFont typeface="Arial" panose="020B0604020202020204" pitchFamily="34" charset="0"/>
              <a:buChar char="•"/>
              <a:defRPr/>
            </a:lvl3pPr>
            <a:lvl4pPr marL="635000" indent="-311150">
              <a:tabLst/>
              <a:defRPr/>
            </a:lvl4pPr>
            <a:lvl5pPr marL="635000" indent="-311150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2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571202"/>
      </p:ext>
    </p:extLst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94EA2C-F83A-E121-15A9-DBEC448A90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3633" y="507320"/>
            <a:ext cx="544067" cy="169265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2566EA5-D501-C1A7-3B35-249D4BE5EC93}"/>
              </a:ext>
            </a:extLst>
          </p:cNvPr>
          <p:cNvCxnSpPr>
            <a:cxnSpLocks/>
          </p:cNvCxnSpPr>
          <p:nvPr userDrawn="1"/>
        </p:nvCxnSpPr>
        <p:spPr>
          <a:xfrm>
            <a:off x="703586" y="838201"/>
            <a:ext cx="0" cy="534900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2829029"/>
      </p:ext>
    </p:extLst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42AEAB-90AA-4B8B-9E63-5D4D8D1F327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546351" y="3225173"/>
            <a:ext cx="2222501" cy="2222501"/>
          </a:xfrm>
          <a:custGeom>
            <a:avLst/>
            <a:gdLst>
              <a:gd name="connsiteX0" fmla="*/ 0 w 4445001"/>
              <a:gd name="connsiteY0" fmla="*/ 0 h 4445001"/>
              <a:gd name="connsiteX1" fmla="*/ 4445001 w 4445001"/>
              <a:gd name="connsiteY1" fmla="*/ 0 h 4445001"/>
              <a:gd name="connsiteX2" fmla="*/ 4445001 w 4445001"/>
              <a:gd name="connsiteY2" fmla="*/ 4445001 h 4445001"/>
              <a:gd name="connsiteX3" fmla="*/ 0 w 4445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1">
                <a:moveTo>
                  <a:pt x="0" y="0"/>
                </a:moveTo>
                <a:lnTo>
                  <a:pt x="4445001" y="0"/>
                </a:lnTo>
                <a:lnTo>
                  <a:pt x="4445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37E960B-1068-403D-93A6-D38E2F37BDAD}"/>
              </a:ext>
            </a:extLst>
          </p:cNvPr>
          <p:cNvSpPr>
            <a:spLocks noGrp="1"/>
          </p:cNvSpPr>
          <p:nvPr>
            <p:ph type="pic" sz="quarter" idx="124" hasCustomPrompt="1"/>
          </p:nvPr>
        </p:nvSpPr>
        <p:spPr>
          <a:xfrm>
            <a:off x="4984750" y="3225173"/>
            <a:ext cx="2222501" cy="2222501"/>
          </a:xfrm>
          <a:custGeom>
            <a:avLst/>
            <a:gdLst>
              <a:gd name="connsiteX0" fmla="*/ 0 w 4445001"/>
              <a:gd name="connsiteY0" fmla="*/ 0 h 4445001"/>
              <a:gd name="connsiteX1" fmla="*/ 4445001 w 4445001"/>
              <a:gd name="connsiteY1" fmla="*/ 0 h 4445001"/>
              <a:gd name="connsiteX2" fmla="*/ 4445001 w 4445001"/>
              <a:gd name="connsiteY2" fmla="*/ 4445001 h 4445001"/>
              <a:gd name="connsiteX3" fmla="*/ 0 w 4445001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1" h="4445001">
                <a:moveTo>
                  <a:pt x="0" y="0"/>
                </a:moveTo>
                <a:lnTo>
                  <a:pt x="4445001" y="0"/>
                </a:lnTo>
                <a:lnTo>
                  <a:pt x="4445001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AF887E80-39EB-4B3C-A358-B7E19847842F}"/>
              </a:ext>
            </a:extLst>
          </p:cNvPr>
          <p:cNvSpPr>
            <a:spLocks noGrp="1"/>
          </p:cNvSpPr>
          <p:nvPr>
            <p:ph type="pic" sz="quarter" idx="125" hasCustomPrompt="1"/>
          </p:nvPr>
        </p:nvSpPr>
        <p:spPr>
          <a:xfrm>
            <a:off x="7423150" y="3225173"/>
            <a:ext cx="2222501" cy="2222501"/>
          </a:xfrm>
          <a:custGeom>
            <a:avLst/>
            <a:gdLst>
              <a:gd name="connsiteX0" fmla="*/ 0 w 4445002"/>
              <a:gd name="connsiteY0" fmla="*/ 0 h 4445001"/>
              <a:gd name="connsiteX1" fmla="*/ 4445002 w 4445002"/>
              <a:gd name="connsiteY1" fmla="*/ 0 h 4445001"/>
              <a:gd name="connsiteX2" fmla="*/ 4445002 w 4445002"/>
              <a:gd name="connsiteY2" fmla="*/ 4445001 h 4445001"/>
              <a:gd name="connsiteX3" fmla="*/ 0 w 4445002"/>
              <a:gd name="connsiteY3" fmla="*/ 4445001 h 4445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5002" h="4445001">
                <a:moveTo>
                  <a:pt x="0" y="0"/>
                </a:moveTo>
                <a:lnTo>
                  <a:pt x="4445002" y="0"/>
                </a:lnTo>
                <a:lnTo>
                  <a:pt x="4445002" y="4445001"/>
                </a:lnTo>
                <a:lnTo>
                  <a:pt x="0" y="4445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DD73AF1D-2736-4B44-9615-D3EF07A14492}"/>
              </a:ext>
            </a:extLst>
          </p:cNvPr>
          <p:cNvSpPr/>
          <p:nvPr userDrawn="1"/>
        </p:nvSpPr>
        <p:spPr>
          <a:xfrm>
            <a:off x="6105525" y="1"/>
            <a:ext cx="0" cy="1081668"/>
          </a:xfrm>
          <a:prstGeom prst="line">
            <a:avLst/>
          </a:prstGeom>
          <a:ln w="38100">
            <a:solidFill>
              <a:srgbClr val="1C1F25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A6B6D4FF-8A8B-48E7-84BF-CAF52E78784D}"/>
              </a:ext>
            </a:extLst>
          </p:cNvPr>
          <p:cNvSpPr/>
          <p:nvPr userDrawn="1"/>
        </p:nvSpPr>
        <p:spPr>
          <a:xfrm>
            <a:off x="6096000" y="5743972"/>
            <a:ext cx="0" cy="1133078"/>
          </a:xfrm>
          <a:prstGeom prst="line">
            <a:avLst/>
          </a:prstGeom>
          <a:ln w="38100">
            <a:solidFill>
              <a:srgbClr val="1C1F25"/>
            </a:solidFill>
            <a:miter lim="400000"/>
            <a:head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0" name="Double Click to edit text">
            <a:extLst>
              <a:ext uri="{FF2B5EF4-FFF2-40B4-BE49-F238E27FC236}">
                <a16:creationId xmlns:a16="http://schemas.microsoft.com/office/drawing/2014/main" id="{B04BA5A7-C27F-4999-A0BD-726A9AF32BB9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9941" y="2297046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7AD7E315-A9CA-449C-8531-18DD581F9192}"/>
              </a:ext>
            </a:extLst>
          </p:cNvPr>
          <p:cNvSpPr txBox="1">
            <a:spLocks noGrp="1"/>
          </p:cNvSpPr>
          <p:nvPr>
            <p:ph type="body" sz="quarter" idx="66" hasCustomPrompt="1"/>
          </p:nvPr>
        </p:nvSpPr>
        <p:spPr>
          <a:xfrm>
            <a:off x="5053933" y="1760783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F5360017-DB0B-4008-8B98-0FB7722AF3ED}"/>
              </a:ext>
            </a:extLst>
          </p:cNvPr>
          <p:cNvSpPr txBox="1">
            <a:spLocks noGrp="1"/>
          </p:cNvSpPr>
          <p:nvPr>
            <p:ph type="body" sz="quarter" idx="67" hasCustomPrompt="1"/>
          </p:nvPr>
        </p:nvSpPr>
        <p:spPr>
          <a:xfrm>
            <a:off x="5053932" y="1479186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695926991"/>
      </p:ext>
    </p:extLst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EA6B375D-EF00-4CA1-BBEB-32A5C71C6BF3}"/>
              </a:ext>
            </a:extLst>
          </p:cNvPr>
          <p:cNvSpPr/>
          <p:nvPr userDrawn="1"/>
        </p:nvSpPr>
        <p:spPr>
          <a:xfrm>
            <a:off x="6105525" y="0"/>
            <a:ext cx="0" cy="1143000"/>
          </a:xfrm>
          <a:prstGeom prst="line">
            <a:avLst/>
          </a:prstGeom>
          <a:ln w="38100">
            <a:solidFill>
              <a:srgbClr val="1C1F25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49BD7488-B82B-4E6F-ABE8-183B515AA0E8}"/>
              </a:ext>
            </a:extLst>
          </p:cNvPr>
          <p:cNvSpPr/>
          <p:nvPr userDrawn="1"/>
        </p:nvSpPr>
        <p:spPr>
          <a:xfrm>
            <a:off x="6096000" y="5743973"/>
            <a:ext cx="0" cy="1056878"/>
          </a:xfrm>
          <a:prstGeom prst="line">
            <a:avLst/>
          </a:prstGeom>
          <a:ln w="38100">
            <a:solidFill>
              <a:srgbClr val="1C1F25"/>
            </a:solidFill>
            <a:miter lim="400000"/>
            <a:head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7" name="Double Click to edit text">
            <a:extLst>
              <a:ext uri="{FF2B5EF4-FFF2-40B4-BE49-F238E27FC236}">
                <a16:creationId xmlns:a16="http://schemas.microsoft.com/office/drawing/2014/main" id="{AA647C61-AF48-4644-B064-5C1BDD76C43B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9941" y="2297046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8" name="Double Click to edit text">
            <a:extLst>
              <a:ext uri="{FF2B5EF4-FFF2-40B4-BE49-F238E27FC236}">
                <a16:creationId xmlns:a16="http://schemas.microsoft.com/office/drawing/2014/main" id="{42398296-4362-4FC9-A1E6-76C550BD693B}"/>
              </a:ext>
            </a:extLst>
          </p:cNvPr>
          <p:cNvSpPr txBox="1">
            <a:spLocks noGrp="1"/>
          </p:cNvSpPr>
          <p:nvPr>
            <p:ph type="body" sz="quarter" idx="66" hasCustomPrompt="1"/>
          </p:nvPr>
        </p:nvSpPr>
        <p:spPr>
          <a:xfrm>
            <a:off x="5053933" y="1760783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7C6DE5A0-B6EE-48B7-97C9-0A17F42E4FF6}"/>
              </a:ext>
            </a:extLst>
          </p:cNvPr>
          <p:cNvSpPr txBox="1">
            <a:spLocks noGrp="1"/>
          </p:cNvSpPr>
          <p:nvPr>
            <p:ph type="body" sz="quarter" idx="67" hasCustomPrompt="1"/>
          </p:nvPr>
        </p:nvSpPr>
        <p:spPr>
          <a:xfrm>
            <a:off x="5053932" y="1479186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661570272"/>
      </p:ext>
    </p:extLst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8CDBC964-45D4-41A6-B696-7360CCE1C380}"/>
              </a:ext>
            </a:extLst>
          </p:cNvPr>
          <p:cNvSpPr/>
          <p:nvPr userDrawn="1"/>
        </p:nvSpPr>
        <p:spPr>
          <a:xfrm>
            <a:off x="6105525" y="1"/>
            <a:ext cx="0" cy="1066800"/>
          </a:xfrm>
          <a:prstGeom prst="line">
            <a:avLst/>
          </a:prstGeom>
          <a:ln w="38100">
            <a:solidFill>
              <a:srgbClr val="1C1F25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7B8D4919-E410-4DDE-8BEA-86F2D241A896}"/>
              </a:ext>
            </a:extLst>
          </p:cNvPr>
          <p:cNvSpPr/>
          <p:nvPr userDrawn="1"/>
        </p:nvSpPr>
        <p:spPr>
          <a:xfrm>
            <a:off x="6096000" y="5743972"/>
            <a:ext cx="0" cy="1152128"/>
          </a:xfrm>
          <a:prstGeom prst="line">
            <a:avLst/>
          </a:prstGeom>
          <a:ln w="38100">
            <a:solidFill>
              <a:srgbClr val="1C1F25"/>
            </a:solidFill>
            <a:miter lim="400000"/>
            <a:head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E5EF1D56-570D-4B21-81BF-E916220F8E09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9941" y="2297046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0FAF89DD-545D-4F85-804B-F69B3CF972A4}"/>
              </a:ext>
            </a:extLst>
          </p:cNvPr>
          <p:cNvSpPr txBox="1">
            <a:spLocks noGrp="1"/>
          </p:cNvSpPr>
          <p:nvPr>
            <p:ph type="body" sz="quarter" idx="66" hasCustomPrompt="1"/>
          </p:nvPr>
        </p:nvSpPr>
        <p:spPr>
          <a:xfrm>
            <a:off x="5053933" y="1760783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361D6F05-9286-48D7-8E35-C04044AB1613}"/>
              </a:ext>
            </a:extLst>
          </p:cNvPr>
          <p:cNvSpPr txBox="1">
            <a:spLocks noGrp="1"/>
          </p:cNvSpPr>
          <p:nvPr>
            <p:ph type="body" sz="quarter" idx="67" hasCustomPrompt="1"/>
          </p:nvPr>
        </p:nvSpPr>
        <p:spPr>
          <a:xfrm>
            <a:off x="5053932" y="1479186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880BBEC6-D7D2-4CBD-B346-490D89A78A96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2731195" y="3703273"/>
            <a:ext cx="1907480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00k+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AA345A22-FC91-4978-A263-E8DFF8E80C4A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5142260" y="3703273"/>
            <a:ext cx="1907480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000+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951968B5-514B-4803-AF55-2ECF643F4D4C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7553325" y="3703273"/>
            <a:ext cx="1907480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00m+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DE46ECD9-F032-40EF-9BD4-760D44B3E2B6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2775520" y="4779864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F6AA9042-1AF1-4CAE-B35F-6797D66227BE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2775519" y="4492760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Double Click to edit text">
            <a:extLst>
              <a:ext uri="{FF2B5EF4-FFF2-40B4-BE49-F238E27FC236}">
                <a16:creationId xmlns:a16="http://schemas.microsoft.com/office/drawing/2014/main" id="{9AEAE2B8-10AB-4796-9E53-53F440871444}"/>
              </a:ext>
            </a:extLst>
          </p:cNvPr>
          <p:cNvSpPr txBox="1">
            <a:spLocks noGrp="1"/>
          </p:cNvSpPr>
          <p:nvPr>
            <p:ph type="body" sz="quarter" idx="128" hasCustomPrompt="1"/>
          </p:nvPr>
        </p:nvSpPr>
        <p:spPr>
          <a:xfrm>
            <a:off x="5186585" y="4779864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6B4265A9-55A5-456D-8B9E-518C8F214C0E}"/>
              </a:ext>
            </a:extLst>
          </p:cNvPr>
          <p:cNvSpPr txBox="1">
            <a:spLocks noGrp="1"/>
          </p:cNvSpPr>
          <p:nvPr>
            <p:ph type="body" sz="quarter" idx="129" hasCustomPrompt="1"/>
          </p:nvPr>
        </p:nvSpPr>
        <p:spPr>
          <a:xfrm>
            <a:off x="5186585" y="4492760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4" name="Double Click to edit text">
            <a:extLst>
              <a:ext uri="{FF2B5EF4-FFF2-40B4-BE49-F238E27FC236}">
                <a16:creationId xmlns:a16="http://schemas.microsoft.com/office/drawing/2014/main" id="{8533A352-176F-4BCE-9E2F-D532E7969FCF}"/>
              </a:ext>
            </a:extLst>
          </p:cNvPr>
          <p:cNvSpPr txBox="1">
            <a:spLocks noGrp="1"/>
          </p:cNvSpPr>
          <p:nvPr>
            <p:ph type="body" sz="quarter" idx="130" hasCustomPrompt="1"/>
          </p:nvPr>
        </p:nvSpPr>
        <p:spPr>
          <a:xfrm>
            <a:off x="7597650" y="4782758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32E01262-0B61-4243-97F5-8CB97AFED77D}"/>
              </a:ext>
            </a:extLst>
          </p:cNvPr>
          <p:cNvSpPr txBox="1">
            <a:spLocks noGrp="1"/>
          </p:cNvSpPr>
          <p:nvPr>
            <p:ph type="body" sz="quarter" idx="131" hasCustomPrompt="1"/>
          </p:nvPr>
        </p:nvSpPr>
        <p:spPr>
          <a:xfrm>
            <a:off x="7597649" y="4495654"/>
            <a:ext cx="181883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362223021"/>
      </p:ext>
    </p:extLst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3D0C5740-7E02-4532-A014-A9AAE994E552}"/>
              </a:ext>
            </a:extLst>
          </p:cNvPr>
          <p:cNvSpPr/>
          <p:nvPr userDrawn="1"/>
        </p:nvSpPr>
        <p:spPr>
          <a:xfrm>
            <a:off x="6105525" y="0"/>
            <a:ext cx="0" cy="1143000"/>
          </a:xfrm>
          <a:prstGeom prst="line">
            <a:avLst/>
          </a:prstGeom>
          <a:ln w="38100">
            <a:solidFill>
              <a:srgbClr val="1C1F25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EA324ABD-3004-46AA-B482-0AC7D640BE0F}"/>
              </a:ext>
            </a:extLst>
          </p:cNvPr>
          <p:cNvSpPr/>
          <p:nvPr userDrawn="1"/>
        </p:nvSpPr>
        <p:spPr>
          <a:xfrm>
            <a:off x="6096000" y="5743972"/>
            <a:ext cx="0" cy="1114028"/>
          </a:xfrm>
          <a:prstGeom prst="line">
            <a:avLst/>
          </a:prstGeom>
          <a:ln w="38100">
            <a:solidFill>
              <a:srgbClr val="1C1F25"/>
            </a:solidFill>
            <a:miter lim="400000"/>
            <a:head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8E6B5A72-AC52-4727-B5F9-A30989BB27B8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9941" y="2297046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554101D8-DF1F-41F3-925E-6722F6FA62E5}"/>
              </a:ext>
            </a:extLst>
          </p:cNvPr>
          <p:cNvSpPr txBox="1">
            <a:spLocks noGrp="1"/>
          </p:cNvSpPr>
          <p:nvPr>
            <p:ph type="body" sz="quarter" idx="66" hasCustomPrompt="1"/>
          </p:nvPr>
        </p:nvSpPr>
        <p:spPr>
          <a:xfrm>
            <a:off x="5053933" y="1760783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82A5AFE-8BF1-4B95-BBDC-C68F70A3DBF3}"/>
              </a:ext>
            </a:extLst>
          </p:cNvPr>
          <p:cNvSpPr txBox="1">
            <a:spLocks noGrp="1"/>
          </p:cNvSpPr>
          <p:nvPr>
            <p:ph type="body" sz="quarter" idx="67" hasCustomPrompt="1"/>
          </p:nvPr>
        </p:nvSpPr>
        <p:spPr>
          <a:xfrm>
            <a:off x="5053932" y="1479186"/>
            <a:ext cx="21031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C15735A7-C123-4B24-B22E-0139C5C1B9F7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1891958" y="4382856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0EBADD72-C762-44D0-97E5-E0248E72534D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1891958" y="4097693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3DB0D924-0C20-4648-A2B1-34410D1B0531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4882976" y="4382856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856A12BC-426A-4E33-B582-9B32B753C076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4882976" y="4097693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Double Click to edit text">
            <a:extLst>
              <a:ext uri="{FF2B5EF4-FFF2-40B4-BE49-F238E27FC236}">
                <a16:creationId xmlns:a16="http://schemas.microsoft.com/office/drawing/2014/main" id="{3825FF80-1F64-4192-A430-38AC5BEC49E9}"/>
              </a:ext>
            </a:extLst>
          </p:cNvPr>
          <p:cNvSpPr txBox="1">
            <a:spLocks noGrp="1"/>
          </p:cNvSpPr>
          <p:nvPr>
            <p:ph type="body" sz="quarter" idx="128" hasCustomPrompt="1"/>
          </p:nvPr>
        </p:nvSpPr>
        <p:spPr>
          <a:xfrm>
            <a:off x="7873995" y="4382856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224A7A6B-163E-4E5C-B4EF-E647154458F2}"/>
              </a:ext>
            </a:extLst>
          </p:cNvPr>
          <p:cNvSpPr txBox="1">
            <a:spLocks noGrp="1"/>
          </p:cNvSpPr>
          <p:nvPr>
            <p:ph type="body" sz="quarter" idx="129" hasCustomPrompt="1"/>
          </p:nvPr>
        </p:nvSpPr>
        <p:spPr>
          <a:xfrm>
            <a:off x="7873995" y="4097693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6E033930-E5E2-43CF-B227-0E338EE70A0D}"/>
              </a:ext>
            </a:extLst>
          </p:cNvPr>
          <p:cNvSpPr>
            <a:spLocks noGrp="1"/>
          </p:cNvSpPr>
          <p:nvPr>
            <p:ph type="body" sz="quarter" idx="130" hasCustomPrompt="1"/>
          </p:nvPr>
        </p:nvSpPr>
        <p:spPr>
          <a:xfrm>
            <a:off x="2744374" y="3496712"/>
            <a:ext cx="717965" cy="49231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2" name="Text Placeholder 17">
            <a:extLst>
              <a:ext uri="{FF2B5EF4-FFF2-40B4-BE49-F238E27FC236}">
                <a16:creationId xmlns:a16="http://schemas.microsoft.com/office/drawing/2014/main" id="{48EF8A25-5AF1-41CA-88F8-88AA14D684D4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5737018" y="3496711"/>
            <a:ext cx="717965" cy="49231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3" name="Text Placeholder 17">
            <a:extLst>
              <a:ext uri="{FF2B5EF4-FFF2-40B4-BE49-F238E27FC236}">
                <a16:creationId xmlns:a16="http://schemas.microsoft.com/office/drawing/2014/main" id="{F19484D8-E491-4AAA-A493-9EA20886A468}"/>
              </a:ext>
            </a:extLst>
          </p:cNvPr>
          <p:cNvSpPr>
            <a:spLocks noGrp="1"/>
          </p:cNvSpPr>
          <p:nvPr>
            <p:ph type="body" sz="quarter" idx="132" hasCustomPrompt="1"/>
          </p:nvPr>
        </p:nvSpPr>
        <p:spPr>
          <a:xfrm>
            <a:off x="8729662" y="3496711"/>
            <a:ext cx="717965" cy="492314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986616021"/>
      </p:ext>
    </p:extLst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Line">
            <a:extLst>
              <a:ext uri="{FF2B5EF4-FFF2-40B4-BE49-F238E27FC236}">
                <a16:creationId xmlns:a16="http://schemas.microsoft.com/office/drawing/2014/main" id="{8DB3242D-8625-4BCE-8F6D-85DBEBE2B3A1}"/>
              </a:ext>
            </a:extLst>
          </p:cNvPr>
          <p:cNvSpPr/>
          <p:nvPr userDrawn="1"/>
        </p:nvSpPr>
        <p:spPr>
          <a:xfrm>
            <a:off x="6105525" y="0"/>
            <a:ext cx="0" cy="1651820"/>
          </a:xfrm>
          <a:prstGeom prst="line">
            <a:avLst/>
          </a:prstGeom>
          <a:ln w="38100">
            <a:solidFill>
              <a:srgbClr val="1C1F25"/>
            </a:solidFill>
            <a:miter lim="400000"/>
            <a:tailEnd type="oval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72335E89-AF4C-4C38-A5A9-6F53820CC584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51499" y="2036796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119C5985-7B66-4975-8D29-907E9EDD8B4A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71353" y="2379696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0E1DDCE8-BAB4-48F5-B803-20F98C5E4371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0417" y="4160754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06964343"/>
      </p:ext>
    </p:extLst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FEA77A44-B6CA-4971-8F0B-AA765767B396}"/>
              </a:ext>
            </a:extLst>
          </p:cNvPr>
          <p:cNvSpPr/>
          <p:nvPr userDrawn="1"/>
        </p:nvSpPr>
        <p:spPr>
          <a:xfrm>
            <a:off x="1268974" y="4123697"/>
            <a:ext cx="10913193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0939FE9A-3CA1-4AD4-A2E2-C530A30CF17D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68976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40C3F8E6-F809-44E8-B285-F6B26AB2D95A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6" y="1487422"/>
            <a:ext cx="5468343" cy="2019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18103907-E091-4976-B143-1CCEB9DB407B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1268977" y="502636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C849BAB0-A433-416F-A7CF-D5474F1BECB6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1268977" y="4741201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1820F903-D743-48C8-8789-32D6BAB1AE34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4855134" y="502636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6F5279D-56E8-4592-A0DA-B993DF97CD11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4855134" y="4741201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CD4E2256-085A-4A8A-BEB4-AC444FAD3C0A}"/>
              </a:ext>
            </a:extLst>
          </p:cNvPr>
          <p:cNvSpPr txBox="1">
            <a:spLocks noGrp="1"/>
          </p:cNvSpPr>
          <p:nvPr>
            <p:ph type="body" sz="quarter" idx="128" hasCustomPrompt="1"/>
          </p:nvPr>
        </p:nvSpPr>
        <p:spPr>
          <a:xfrm>
            <a:off x="8441292" y="502636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1B3D3D05-F8AB-413E-BA2E-04920A54B36B}"/>
              </a:ext>
            </a:extLst>
          </p:cNvPr>
          <p:cNvSpPr txBox="1">
            <a:spLocks noGrp="1"/>
          </p:cNvSpPr>
          <p:nvPr>
            <p:ph type="body" sz="quarter" idx="129" hasCustomPrompt="1"/>
          </p:nvPr>
        </p:nvSpPr>
        <p:spPr>
          <a:xfrm>
            <a:off x="8441292" y="4741201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40272836"/>
      </p:ext>
    </p:extLst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A190B38A-261F-4203-9C15-0C1C8DACA2EA}"/>
              </a:ext>
            </a:extLst>
          </p:cNvPr>
          <p:cNvSpPr/>
          <p:nvPr userDrawn="1"/>
        </p:nvSpPr>
        <p:spPr>
          <a:xfrm>
            <a:off x="4665956" y="3567577"/>
            <a:ext cx="2815002" cy="2138297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E2675693-DAD6-4C52-AB18-B277398D741B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68976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127EE07-4053-40DB-9E32-D50DDB1F1E52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6" y="1487422"/>
            <a:ext cx="5468343" cy="13942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1CF6CAB0-9584-4230-8D54-F08671B1EA01}"/>
              </a:ext>
            </a:extLst>
          </p:cNvPr>
          <p:cNvSpPr txBox="1">
            <a:spLocks noGrp="1"/>
          </p:cNvSpPr>
          <p:nvPr>
            <p:ph type="body" sz="quarter" idx="124" hasCustomPrompt="1"/>
          </p:nvPr>
        </p:nvSpPr>
        <p:spPr>
          <a:xfrm>
            <a:off x="1268977" y="484274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088688C2-D35B-4A70-8CDB-0FF4030065DE}"/>
              </a:ext>
            </a:extLst>
          </p:cNvPr>
          <p:cNvSpPr txBox="1">
            <a:spLocks noGrp="1"/>
          </p:cNvSpPr>
          <p:nvPr>
            <p:ph type="body" sz="quarter" idx="125" hasCustomPrompt="1"/>
          </p:nvPr>
        </p:nvSpPr>
        <p:spPr>
          <a:xfrm>
            <a:off x="1268977" y="4557580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89AD96FC-F195-4FF2-865C-D46FC696EB55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4856457" y="484274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26A28002-B83B-475E-852B-ED84BFF38F3B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4856457" y="4557580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CAC2A71A-200F-4E9A-9D90-36DC5BF5E83C}"/>
              </a:ext>
            </a:extLst>
          </p:cNvPr>
          <p:cNvSpPr txBox="1">
            <a:spLocks noGrp="1"/>
          </p:cNvSpPr>
          <p:nvPr>
            <p:ph type="body" sz="quarter" idx="128" hasCustomPrompt="1"/>
          </p:nvPr>
        </p:nvSpPr>
        <p:spPr>
          <a:xfrm>
            <a:off x="8442615" y="4842744"/>
            <a:ext cx="242604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68655738-82AE-4D96-8B02-29478D584A29}"/>
              </a:ext>
            </a:extLst>
          </p:cNvPr>
          <p:cNvSpPr txBox="1">
            <a:spLocks noGrp="1"/>
          </p:cNvSpPr>
          <p:nvPr>
            <p:ph type="body" sz="quarter" idx="129" hasCustomPrompt="1"/>
          </p:nvPr>
        </p:nvSpPr>
        <p:spPr>
          <a:xfrm>
            <a:off x="8442615" y="4557580"/>
            <a:ext cx="242604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12EE3896-F766-4199-AB30-093B12656C92}"/>
              </a:ext>
            </a:extLst>
          </p:cNvPr>
          <p:cNvSpPr>
            <a:spLocks noGrp="1"/>
          </p:cNvSpPr>
          <p:nvPr>
            <p:ph type="body" sz="quarter" idx="130" hasCustomPrompt="1"/>
          </p:nvPr>
        </p:nvSpPr>
        <p:spPr>
          <a:xfrm>
            <a:off x="1073753" y="359506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96C158D0-9910-40B2-9F6D-BDC51B8975E4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4659911" y="359506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D2E216A6-44F5-44B5-B75E-72FEE9A142AD}"/>
              </a:ext>
            </a:extLst>
          </p:cNvPr>
          <p:cNvSpPr>
            <a:spLocks noGrp="1"/>
          </p:cNvSpPr>
          <p:nvPr>
            <p:ph type="body" sz="quarter" idx="132" hasCustomPrompt="1"/>
          </p:nvPr>
        </p:nvSpPr>
        <p:spPr>
          <a:xfrm>
            <a:off x="8246070" y="359506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1241954627"/>
      </p:ext>
    </p:extLst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ircle">
            <a:extLst>
              <a:ext uri="{FF2B5EF4-FFF2-40B4-BE49-F238E27FC236}">
                <a16:creationId xmlns:a16="http://schemas.microsoft.com/office/drawing/2014/main" id="{BC574C40-0F6A-4532-85FC-486756D703E7}"/>
              </a:ext>
            </a:extLst>
          </p:cNvPr>
          <p:cNvSpPr/>
          <p:nvPr userDrawn="1"/>
        </p:nvSpPr>
        <p:spPr>
          <a:xfrm>
            <a:off x="7163826" y="1313426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7" name="Circle">
            <a:extLst>
              <a:ext uri="{FF2B5EF4-FFF2-40B4-BE49-F238E27FC236}">
                <a16:creationId xmlns:a16="http://schemas.microsoft.com/office/drawing/2014/main" id="{0752DA55-4B06-4A48-B924-30BAB73376C6}"/>
              </a:ext>
            </a:extLst>
          </p:cNvPr>
          <p:cNvSpPr/>
          <p:nvPr userDrawn="1"/>
        </p:nvSpPr>
        <p:spPr>
          <a:xfrm>
            <a:off x="7163826" y="3110542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0" name="Circle">
            <a:extLst>
              <a:ext uri="{FF2B5EF4-FFF2-40B4-BE49-F238E27FC236}">
                <a16:creationId xmlns:a16="http://schemas.microsoft.com/office/drawing/2014/main" id="{B33DD10F-E7F3-4A89-BCF5-D73020162149}"/>
              </a:ext>
            </a:extLst>
          </p:cNvPr>
          <p:cNvSpPr/>
          <p:nvPr userDrawn="1"/>
        </p:nvSpPr>
        <p:spPr>
          <a:xfrm>
            <a:off x="7163826" y="4909576"/>
            <a:ext cx="635001" cy="635001"/>
          </a:xfrm>
          <a:prstGeom prst="ellipse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9C088469-C519-473C-9AD7-32CC97C5632D}"/>
              </a:ext>
            </a:extLst>
          </p:cNvPr>
          <p:cNvSpPr>
            <a:spLocks noGrp="1"/>
          </p:cNvSpPr>
          <p:nvPr>
            <p:ph type="body" sz="quarter" idx="130" hasCustomPrompt="1"/>
          </p:nvPr>
        </p:nvSpPr>
        <p:spPr>
          <a:xfrm>
            <a:off x="7028299" y="121023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7E3D2BFA-A628-40E9-8921-F0361A37B4C6}"/>
              </a:ext>
            </a:extLst>
          </p:cNvPr>
          <p:cNvSpPr>
            <a:spLocks noGrp="1"/>
          </p:cNvSpPr>
          <p:nvPr>
            <p:ph type="body" sz="quarter" idx="131" hasCustomPrompt="1"/>
          </p:nvPr>
        </p:nvSpPr>
        <p:spPr>
          <a:xfrm>
            <a:off x="7025696" y="3007354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91B0E30C-8C95-471E-A117-AB2EDF8F9A7D}"/>
              </a:ext>
            </a:extLst>
          </p:cNvPr>
          <p:cNvSpPr>
            <a:spLocks noGrp="1"/>
          </p:cNvSpPr>
          <p:nvPr>
            <p:ph type="body" sz="quarter" idx="132" hasCustomPrompt="1"/>
          </p:nvPr>
        </p:nvSpPr>
        <p:spPr>
          <a:xfrm>
            <a:off x="7023092" y="4804470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2B661DE6-28F5-446B-B2A4-A2BB40B998AA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1268976" y="22479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AE69E6C1-E015-466D-902C-3EBBF612DD17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4" y="2590800"/>
            <a:ext cx="4827026" cy="20193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Double Click to edit text">
            <a:extLst>
              <a:ext uri="{FF2B5EF4-FFF2-40B4-BE49-F238E27FC236}">
                <a16:creationId xmlns:a16="http://schemas.microsoft.com/office/drawing/2014/main" id="{9E99BFAC-0EB9-4ABA-B258-3FF7BE5D0B0C}"/>
              </a:ext>
            </a:extLst>
          </p:cNvPr>
          <p:cNvSpPr txBox="1">
            <a:spLocks noGrp="1"/>
          </p:cNvSpPr>
          <p:nvPr>
            <p:ph type="body" sz="quarter" idx="128" hasCustomPrompt="1"/>
          </p:nvPr>
        </p:nvSpPr>
        <p:spPr>
          <a:xfrm>
            <a:off x="8099690" y="1428726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4D164AE2-888C-4A97-A891-69D5B15806E4}"/>
              </a:ext>
            </a:extLst>
          </p:cNvPr>
          <p:cNvSpPr txBox="1">
            <a:spLocks noGrp="1"/>
          </p:cNvSpPr>
          <p:nvPr>
            <p:ph type="body" sz="quarter" idx="129" hasCustomPrompt="1"/>
          </p:nvPr>
        </p:nvSpPr>
        <p:spPr>
          <a:xfrm>
            <a:off x="8099690" y="1143562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1" name="Double Click to edit text">
            <a:extLst>
              <a:ext uri="{FF2B5EF4-FFF2-40B4-BE49-F238E27FC236}">
                <a16:creationId xmlns:a16="http://schemas.microsoft.com/office/drawing/2014/main" id="{E76C5273-63FA-41E2-99C2-03C0E1F98221}"/>
              </a:ext>
            </a:extLst>
          </p:cNvPr>
          <p:cNvSpPr txBox="1">
            <a:spLocks noGrp="1"/>
          </p:cNvSpPr>
          <p:nvPr>
            <p:ph type="body" sz="quarter" idx="133" hasCustomPrompt="1"/>
          </p:nvPr>
        </p:nvSpPr>
        <p:spPr>
          <a:xfrm>
            <a:off x="8098368" y="3225842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2" name="Title">
            <a:extLst>
              <a:ext uri="{FF2B5EF4-FFF2-40B4-BE49-F238E27FC236}">
                <a16:creationId xmlns:a16="http://schemas.microsoft.com/office/drawing/2014/main" id="{1C9F4F29-C986-4935-BC5B-49D48ADD0A77}"/>
              </a:ext>
            </a:extLst>
          </p:cNvPr>
          <p:cNvSpPr txBox="1">
            <a:spLocks noGrp="1"/>
          </p:cNvSpPr>
          <p:nvPr>
            <p:ph type="body" sz="quarter" idx="134" hasCustomPrompt="1"/>
          </p:nvPr>
        </p:nvSpPr>
        <p:spPr>
          <a:xfrm>
            <a:off x="8098368" y="294067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3" name="Double Click to edit text">
            <a:extLst>
              <a:ext uri="{FF2B5EF4-FFF2-40B4-BE49-F238E27FC236}">
                <a16:creationId xmlns:a16="http://schemas.microsoft.com/office/drawing/2014/main" id="{ACF47ECF-54D4-475D-B195-3EB6B0D2B62E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8097045" y="5022959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EF55CE7A-F4D0-43AA-B713-6F15E1D98494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8097045" y="4737795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319311248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an-White_Basi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7E9054-0146-D073-BE7D-B969F406A1CA}"/>
              </a:ext>
            </a:extLst>
          </p:cNvPr>
          <p:cNvSpPr/>
          <p:nvPr userDrawn="1"/>
        </p:nvSpPr>
        <p:spPr>
          <a:xfrm>
            <a:off x="0" y="0"/>
            <a:ext cx="3403201" cy="6849521"/>
          </a:xfrm>
          <a:prstGeom prst="rect">
            <a:avLst/>
          </a:prstGeom>
          <a:solidFill>
            <a:srgbClr val="E8E8E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C900E74A-7ED4-6B48-89B7-3130C1A63F48}" type="datetime1">
              <a:rPr lang="en-US" smtClean="0"/>
              <a:t>1/7/2026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9C8200-B121-C55E-B94C-A040E38078B2}"/>
              </a:ext>
            </a:extLst>
          </p:cNvPr>
          <p:cNvCxnSpPr>
            <a:cxnSpLocks/>
          </p:cNvCxnSpPr>
          <p:nvPr userDrawn="1"/>
        </p:nvCxnSpPr>
        <p:spPr>
          <a:xfrm>
            <a:off x="657921" y="278778"/>
            <a:ext cx="0" cy="630044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Vertical Text Placeholder 15">
            <a:extLst>
              <a:ext uri="{FF2B5EF4-FFF2-40B4-BE49-F238E27FC236}">
                <a16:creationId xmlns:a16="http://schemas.microsoft.com/office/drawing/2014/main" id="{B9FD6530-F7BD-0993-596C-15A7B59A6164}"/>
              </a:ext>
            </a:extLst>
          </p:cNvPr>
          <p:cNvSpPr>
            <a:spLocks noGrp="1"/>
          </p:cNvSpPr>
          <p:nvPr>
            <p:ph type="body" orient="vert" sz="quarter" idx="14" hasCustomPrompt="1"/>
          </p:nvPr>
        </p:nvSpPr>
        <p:spPr>
          <a:xfrm>
            <a:off x="87721" y="315932"/>
            <a:ext cx="379412" cy="6263288"/>
          </a:xfrm>
        </p:spPr>
        <p:txBody>
          <a:bodyPr vert="eaVert">
            <a:noAutofit/>
          </a:bodyPr>
          <a:lstStyle>
            <a:lvl1pPr marL="0" indent="0" algn="l" defTabSz="914400" rtl="0" eaLnBrk="1" latinLnBrk="0" hangingPunct="1">
              <a:buNone/>
              <a:defRPr lang="en-US" sz="900" kern="1200" spc="1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marL="0" lvl="0" algn="l" defTabSz="914400" rtl="0" eaLnBrk="1" latinLnBrk="0" hangingPunct="1">
              <a:defRPr/>
            </a:pPr>
            <a:r>
              <a:rPr lang="en-US" sz="900" spc="150">
                <a:solidFill>
                  <a:prstClr val="black"/>
                </a:solidFill>
              </a:rPr>
              <a:t>PRESENTATION</a:t>
            </a:r>
            <a:r>
              <a:rPr lang="en-US" sz="900"/>
              <a:t> TITLE   |   </a:t>
            </a:r>
            <a:r>
              <a:rPr lang="en-US" sz="900" b="1" spc="150">
                <a:solidFill>
                  <a:prstClr val="black"/>
                </a:solidFill>
              </a:rPr>
              <a:t>SECTION TITLE</a:t>
            </a:r>
            <a:endParaRPr lang="en-US" sz="900" b="1" kern="1200" spc="15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19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EDA76C-B156-4371-A295-0BD60067B7B4}"/>
              </a:ext>
            </a:extLst>
          </p:cNvPr>
          <p:cNvSpPr>
            <a:spLocks noGrp="1"/>
          </p:cNvSpPr>
          <p:nvPr>
            <p:ph type="pic" sz="quarter" idx="137" hasCustomPrompt="1"/>
          </p:nvPr>
        </p:nvSpPr>
        <p:spPr>
          <a:xfrm>
            <a:off x="1268976" y="1144522"/>
            <a:ext cx="4127501" cy="2699115"/>
          </a:xfrm>
          <a:custGeom>
            <a:avLst/>
            <a:gdLst>
              <a:gd name="connsiteX0" fmla="*/ 0 w 8255002"/>
              <a:gd name="connsiteY0" fmla="*/ 0 h 5398229"/>
              <a:gd name="connsiteX1" fmla="*/ 8255002 w 8255002"/>
              <a:gd name="connsiteY1" fmla="*/ 0 h 5398229"/>
              <a:gd name="connsiteX2" fmla="*/ 8255002 w 8255002"/>
              <a:gd name="connsiteY2" fmla="*/ 5398229 h 5398229"/>
              <a:gd name="connsiteX3" fmla="*/ 0 w 8255002"/>
              <a:gd name="connsiteY3" fmla="*/ 5398229 h 539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002" h="5398229">
                <a:moveTo>
                  <a:pt x="0" y="0"/>
                </a:moveTo>
                <a:lnTo>
                  <a:pt x="8255002" y="0"/>
                </a:lnTo>
                <a:lnTo>
                  <a:pt x="8255002" y="5398229"/>
                </a:lnTo>
                <a:lnTo>
                  <a:pt x="0" y="539822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31089106"/>
      </p:ext>
    </p:extLst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Line">
            <a:extLst>
              <a:ext uri="{FF2B5EF4-FFF2-40B4-BE49-F238E27FC236}">
                <a16:creationId xmlns:a16="http://schemas.microsoft.com/office/drawing/2014/main" id="{074089D4-8CE9-4B37-895E-D126B8D02589}"/>
              </a:ext>
            </a:extLst>
          </p:cNvPr>
          <p:cNvSpPr/>
          <p:nvPr userDrawn="1"/>
        </p:nvSpPr>
        <p:spPr>
          <a:xfrm>
            <a:off x="1268976" y="4139473"/>
            <a:ext cx="10927941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7" name="Line">
            <a:extLst>
              <a:ext uri="{FF2B5EF4-FFF2-40B4-BE49-F238E27FC236}">
                <a16:creationId xmlns:a16="http://schemas.microsoft.com/office/drawing/2014/main" id="{78F8829F-7338-4FBB-8974-EB928F7D40E1}"/>
              </a:ext>
            </a:extLst>
          </p:cNvPr>
          <p:cNvSpPr/>
          <p:nvPr userDrawn="1"/>
        </p:nvSpPr>
        <p:spPr>
          <a:xfrm>
            <a:off x="1268974" y="5705872"/>
            <a:ext cx="10913193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8D76765E-4091-4C4B-B073-CD483BDDFDC6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6151944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A6E75E53-A0CB-499A-8DC3-056F266E5D1D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6151945" y="1487422"/>
            <a:ext cx="4771083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EDA76C-B156-4371-A295-0BD60067B7B4}"/>
              </a:ext>
            </a:extLst>
          </p:cNvPr>
          <p:cNvSpPr>
            <a:spLocks noGrp="1"/>
          </p:cNvSpPr>
          <p:nvPr>
            <p:ph type="pic" sz="quarter" idx="137" hasCustomPrompt="1"/>
          </p:nvPr>
        </p:nvSpPr>
        <p:spPr>
          <a:xfrm>
            <a:off x="1268976" y="1144522"/>
            <a:ext cx="4127501" cy="2699115"/>
          </a:xfrm>
          <a:custGeom>
            <a:avLst/>
            <a:gdLst>
              <a:gd name="connsiteX0" fmla="*/ 0 w 8255002"/>
              <a:gd name="connsiteY0" fmla="*/ 0 h 5398229"/>
              <a:gd name="connsiteX1" fmla="*/ 8255002 w 8255002"/>
              <a:gd name="connsiteY1" fmla="*/ 0 h 5398229"/>
              <a:gd name="connsiteX2" fmla="*/ 8255002 w 8255002"/>
              <a:gd name="connsiteY2" fmla="*/ 5398229 h 5398229"/>
              <a:gd name="connsiteX3" fmla="*/ 0 w 8255002"/>
              <a:gd name="connsiteY3" fmla="*/ 5398229 h 5398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255002" h="5398229">
                <a:moveTo>
                  <a:pt x="0" y="0"/>
                </a:moveTo>
                <a:lnTo>
                  <a:pt x="8255002" y="0"/>
                </a:lnTo>
                <a:lnTo>
                  <a:pt x="8255002" y="5398229"/>
                </a:lnTo>
                <a:lnTo>
                  <a:pt x="0" y="539822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054CC927-A092-4A3B-8D45-E2346FF29EEE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1268977" y="4720473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6BAF08DB-0C68-4DA7-8954-F9873A8929B4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1268977" y="4435309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Double Click to edit text">
            <a:extLst>
              <a:ext uri="{FF2B5EF4-FFF2-40B4-BE49-F238E27FC236}">
                <a16:creationId xmlns:a16="http://schemas.microsoft.com/office/drawing/2014/main" id="{A2547805-DD88-418B-BDC9-D6989F74C528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4683672" y="4720730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0CCA2D80-A3E7-4EB8-9749-F9422FF21C46}"/>
              </a:ext>
            </a:extLst>
          </p:cNvPr>
          <p:cNvSpPr txBox="1">
            <a:spLocks noGrp="1"/>
          </p:cNvSpPr>
          <p:nvPr>
            <p:ph type="body" sz="quarter" idx="141" hasCustomPrompt="1"/>
          </p:nvPr>
        </p:nvSpPr>
        <p:spPr>
          <a:xfrm>
            <a:off x="4683671" y="4435566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9" name="Double Click to edit text">
            <a:extLst>
              <a:ext uri="{FF2B5EF4-FFF2-40B4-BE49-F238E27FC236}">
                <a16:creationId xmlns:a16="http://schemas.microsoft.com/office/drawing/2014/main" id="{DC885B8A-5F74-4FA8-A239-7185F2FCEDA3}"/>
              </a:ext>
            </a:extLst>
          </p:cNvPr>
          <p:cNvSpPr txBox="1">
            <a:spLocks noGrp="1"/>
          </p:cNvSpPr>
          <p:nvPr>
            <p:ph type="body" sz="quarter" idx="142" hasCustomPrompt="1"/>
          </p:nvPr>
        </p:nvSpPr>
        <p:spPr>
          <a:xfrm>
            <a:off x="8098367" y="4720987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9879C8DB-CF26-40DE-8D0F-36845D55B6BF}"/>
              </a:ext>
            </a:extLst>
          </p:cNvPr>
          <p:cNvSpPr txBox="1">
            <a:spLocks noGrp="1"/>
          </p:cNvSpPr>
          <p:nvPr>
            <p:ph type="body" sz="quarter" idx="143" hasCustomPrompt="1"/>
          </p:nvPr>
        </p:nvSpPr>
        <p:spPr>
          <a:xfrm>
            <a:off x="8098367" y="4435823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823517580"/>
      </p:ext>
    </p:extLst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62F716D-B2CF-4AF5-91EE-A3F2F412402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3429000"/>
            <a:ext cx="6096001" cy="3429000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0AEFFC6-F7F7-42A1-B668-8ED826DC49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144000" y="-1"/>
            <a:ext cx="3048000" cy="3429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5D1E07B-7D37-4B9F-B1A3-5CC524C43D6D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6096000" y="0"/>
            <a:ext cx="3048000" cy="3429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02664178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24E503DD-DA90-4A9A-81B9-B6D3CF998F7C}"/>
              </a:ext>
            </a:extLst>
          </p:cNvPr>
          <p:cNvSpPr/>
          <p:nvPr userDrawn="1"/>
        </p:nvSpPr>
        <p:spPr>
          <a:xfrm>
            <a:off x="9144000" y="3429000"/>
            <a:ext cx="3048000" cy="342900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62F716D-B2CF-4AF5-91EE-A3F2F412402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3429000"/>
            <a:ext cx="6096001" cy="3429000"/>
          </a:xfrm>
          <a:custGeom>
            <a:avLst/>
            <a:gdLst>
              <a:gd name="connsiteX0" fmla="*/ 0 w 12192001"/>
              <a:gd name="connsiteY0" fmla="*/ 0 h 6858000"/>
              <a:gd name="connsiteX1" fmla="*/ 12192001 w 12192001"/>
              <a:gd name="connsiteY1" fmla="*/ 0 h 6858000"/>
              <a:gd name="connsiteX2" fmla="*/ 12192001 w 12192001"/>
              <a:gd name="connsiteY2" fmla="*/ 6858000 h 6858000"/>
              <a:gd name="connsiteX3" fmla="*/ 0 w 12192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1" h="6858000">
                <a:moveTo>
                  <a:pt x="0" y="0"/>
                </a:moveTo>
                <a:lnTo>
                  <a:pt x="12192001" y="0"/>
                </a:lnTo>
                <a:lnTo>
                  <a:pt x="12192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6" name="Double Click to edit text">
            <a:extLst>
              <a:ext uri="{FF2B5EF4-FFF2-40B4-BE49-F238E27FC236}">
                <a16:creationId xmlns:a16="http://schemas.microsoft.com/office/drawing/2014/main" id="{351DF1CC-D25C-484A-A757-0BF5A90E05A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379134" y="5349244"/>
            <a:ext cx="2481733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57160DDB-EBA8-485E-9000-BC47DEA2550D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379133" y="5064081"/>
            <a:ext cx="248173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3A4C4B-4461-439A-B942-7DA6527F7C9C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8976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EEDADBE7-AC02-4EF1-A431-5E57BBAE83C2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8975" y="1487422"/>
            <a:ext cx="3972868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0AEFFC6-F7F7-42A1-B668-8ED826DC49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144000" y="-1"/>
            <a:ext cx="3048000" cy="3429001"/>
          </a:xfrm>
          <a:custGeom>
            <a:avLst/>
            <a:gdLst>
              <a:gd name="connsiteX0" fmla="*/ 0 w 6096000"/>
              <a:gd name="connsiteY0" fmla="*/ 0 h 6858001"/>
              <a:gd name="connsiteX1" fmla="*/ 6096000 w 6096000"/>
              <a:gd name="connsiteY1" fmla="*/ 0 h 6858001"/>
              <a:gd name="connsiteX2" fmla="*/ 6096000 w 6096000"/>
              <a:gd name="connsiteY2" fmla="*/ 6858001 h 6858001"/>
              <a:gd name="connsiteX3" fmla="*/ 0 w 6096000"/>
              <a:gd name="connsiteY3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1">
                <a:moveTo>
                  <a:pt x="0" y="0"/>
                </a:moveTo>
                <a:lnTo>
                  <a:pt x="6096000" y="0"/>
                </a:lnTo>
                <a:lnTo>
                  <a:pt x="6096000" y="6858001"/>
                </a:lnTo>
                <a:lnTo>
                  <a:pt x="0" y="68580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5D1E07B-7D37-4B9F-B1A3-5CC524C43D6D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6096000" y="0"/>
            <a:ext cx="3048000" cy="3429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DF7F8645-136C-4937-8AA5-EC737485DDFD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9427135" y="5349244"/>
            <a:ext cx="2481733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EA2E2ED9-928A-4794-98C2-E6EADAD90FBE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9427133" y="5064081"/>
            <a:ext cx="248173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95D2E37A-8C80-4542-BCD4-170A7DA6FDA8}"/>
              </a:ext>
            </a:extLst>
          </p:cNvPr>
          <p:cNvSpPr>
            <a:spLocks noGrp="1"/>
          </p:cNvSpPr>
          <p:nvPr>
            <p:ph type="body" sz="quarter" idx="150" hasCustomPrompt="1"/>
          </p:nvPr>
        </p:nvSpPr>
        <p:spPr>
          <a:xfrm>
            <a:off x="6182588" y="4051665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25A4714B-0F53-452E-8C4D-455C5E5DFD51}"/>
              </a:ext>
            </a:extLst>
          </p:cNvPr>
          <p:cNvSpPr>
            <a:spLocks noGrp="1"/>
          </p:cNvSpPr>
          <p:nvPr>
            <p:ph type="body" sz="quarter" idx="151" hasCustomPrompt="1"/>
          </p:nvPr>
        </p:nvSpPr>
        <p:spPr>
          <a:xfrm>
            <a:off x="9230588" y="4109363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4129899055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AC6E8F99-4CBB-49BD-B443-0FB2677D9E00}"/>
              </a:ext>
            </a:extLst>
          </p:cNvPr>
          <p:cNvSpPr/>
          <p:nvPr userDrawn="1"/>
        </p:nvSpPr>
        <p:spPr>
          <a:xfrm>
            <a:off x="5717348" y="1144522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B6A63B19-EE11-4BC7-A67D-65D19EA0883F}"/>
              </a:ext>
            </a:extLst>
          </p:cNvPr>
          <p:cNvSpPr/>
          <p:nvPr userDrawn="1"/>
        </p:nvSpPr>
        <p:spPr>
          <a:xfrm>
            <a:off x="8384349" y="1144522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9" name="Rectangle">
            <a:extLst>
              <a:ext uri="{FF2B5EF4-FFF2-40B4-BE49-F238E27FC236}">
                <a16:creationId xmlns:a16="http://schemas.microsoft.com/office/drawing/2014/main" id="{0DC2498E-AE9F-40EE-B591-0782910A1789}"/>
              </a:ext>
            </a:extLst>
          </p:cNvPr>
          <p:cNvSpPr/>
          <p:nvPr userDrawn="1"/>
        </p:nvSpPr>
        <p:spPr>
          <a:xfrm>
            <a:off x="5717348" y="3492898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EEF5AF20-ADDB-4330-BA32-DABEAD0F0F18}"/>
              </a:ext>
            </a:extLst>
          </p:cNvPr>
          <p:cNvSpPr/>
          <p:nvPr userDrawn="1"/>
        </p:nvSpPr>
        <p:spPr>
          <a:xfrm>
            <a:off x="8384349" y="3492898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6" name="Rectangle">
            <a:extLst>
              <a:ext uri="{FF2B5EF4-FFF2-40B4-BE49-F238E27FC236}">
                <a16:creationId xmlns:a16="http://schemas.microsoft.com/office/drawing/2014/main" id="{240416F5-3E09-4962-899D-0354CE5C39B4}"/>
              </a:ext>
            </a:extLst>
          </p:cNvPr>
          <p:cNvSpPr/>
          <p:nvPr userDrawn="1"/>
        </p:nvSpPr>
        <p:spPr>
          <a:xfrm>
            <a:off x="3050349" y="1144522"/>
            <a:ext cx="2540001" cy="2222501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2" name="Title">
            <a:extLst>
              <a:ext uri="{FF2B5EF4-FFF2-40B4-BE49-F238E27FC236}">
                <a16:creationId xmlns:a16="http://schemas.microsoft.com/office/drawing/2014/main" id="{C53FC2C6-5DB1-4ABD-9A27-69B6493FBB7A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13511" y="4024380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69A8BEB5-92C8-4F6D-9BC3-761CAA3E84D1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1213510" y="4367280"/>
            <a:ext cx="4031694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ext Placeholder 17">
            <a:extLst>
              <a:ext uri="{FF2B5EF4-FFF2-40B4-BE49-F238E27FC236}">
                <a16:creationId xmlns:a16="http://schemas.microsoft.com/office/drawing/2014/main" id="{A4BB3BE0-2D5D-45F5-850B-3A4FEF9A3C8A}"/>
              </a:ext>
            </a:extLst>
          </p:cNvPr>
          <p:cNvSpPr>
            <a:spLocks noGrp="1"/>
          </p:cNvSpPr>
          <p:nvPr>
            <p:ph type="body" sz="quarter" idx="154" hasCustomPrompt="1"/>
          </p:nvPr>
        </p:nvSpPr>
        <p:spPr>
          <a:xfrm>
            <a:off x="3198947" y="133793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5" name="Text Placeholder 17">
            <a:extLst>
              <a:ext uri="{FF2B5EF4-FFF2-40B4-BE49-F238E27FC236}">
                <a16:creationId xmlns:a16="http://schemas.microsoft.com/office/drawing/2014/main" id="{350AF6D2-BDC4-4A3F-A52D-E62C8DB7508F}"/>
              </a:ext>
            </a:extLst>
          </p:cNvPr>
          <p:cNvSpPr>
            <a:spLocks noGrp="1"/>
          </p:cNvSpPr>
          <p:nvPr>
            <p:ph type="body" sz="quarter" idx="155" hasCustomPrompt="1"/>
          </p:nvPr>
        </p:nvSpPr>
        <p:spPr>
          <a:xfrm>
            <a:off x="5865948" y="1337932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6" name="Text Placeholder 17">
            <a:extLst>
              <a:ext uri="{FF2B5EF4-FFF2-40B4-BE49-F238E27FC236}">
                <a16:creationId xmlns:a16="http://schemas.microsoft.com/office/drawing/2014/main" id="{29CE2157-BD36-435B-8FDE-9F084CC486F5}"/>
              </a:ext>
            </a:extLst>
          </p:cNvPr>
          <p:cNvSpPr>
            <a:spLocks noGrp="1"/>
          </p:cNvSpPr>
          <p:nvPr>
            <p:ph type="body" sz="quarter" idx="156" hasCustomPrompt="1"/>
          </p:nvPr>
        </p:nvSpPr>
        <p:spPr>
          <a:xfrm>
            <a:off x="8532948" y="1333204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7" name="Text Placeholder 17">
            <a:extLst>
              <a:ext uri="{FF2B5EF4-FFF2-40B4-BE49-F238E27FC236}">
                <a16:creationId xmlns:a16="http://schemas.microsoft.com/office/drawing/2014/main" id="{BA5EB7F9-1D43-4594-9007-E099DCE07F8E}"/>
              </a:ext>
            </a:extLst>
          </p:cNvPr>
          <p:cNvSpPr>
            <a:spLocks noGrp="1"/>
          </p:cNvSpPr>
          <p:nvPr>
            <p:ph type="body" sz="quarter" idx="157" hasCustomPrompt="1"/>
          </p:nvPr>
        </p:nvSpPr>
        <p:spPr>
          <a:xfrm>
            <a:off x="5865948" y="368157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8" name="Text Placeholder 17">
            <a:extLst>
              <a:ext uri="{FF2B5EF4-FFF2-40B4-BE49-F238E27FC236}">
                <a16:creationId xmlns:a16="http://schemas.microsoft.com/office/drawing/2014/main" id="{4EA3EBBB-BAFA-43AB-AB5E-20BEDEA2834A}"/>
              </a:ext>
            </a:extLst>
          </p:cNvPr>
          <p:cNvSpPr>
            <a:spLocks noGrp="1"/>
          </p:cNvSpPr>
          <p:nvPr>
            <p:ph type="body" sz="quarter" idx="158" hasCustomPrompt="1"/>
          </p:nvPr>
        </p:nvSpPr>
        <p:spPr>
          <a:xfrm>
            <a:off x="8531970" y="368157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39" name="Double Click to edit text">
            <a:extLst>
              <a:ext uri="{FF2B5EF4-FFF2-40B4-BE49-F238E27FC236}">
                <a16:creationId xmlns:a16="http://schemas.microsoft.com/office/drawing/2014/main" id="{49915A6E-A1EA-401C-BB35-A120C593A1B1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3395494" y="2585691"/>
            <a:ext cx="1849710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FC2890D9-0CEF-4F14-BCE7-9E11F330DC08}"/>
              </a:ext>
            </a:extLst>
          </p:cNvPr>
          <p:cNvSpPr txBox="1">
            <a:spLocks noGrp="1"/>
          </p:cNvSpPr>
          <p:nvPr>
            <p:ph type="body" sz="quarter" idx="160" hasCustomPrompt="1"/>
          </p:nvPr>
        </p:nvSpPr>
        <p:spPr>
          <a:xfrm>
            <a:off x="3395494" y="2300528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1" name="Double Click to edit text">
            <a:extLst>
              <a:ext uri="{FF2B5EF4-FFF2-40B4-BE49-F238E27FC236}">
                <a16:creationId xmlns:a16="http://schemas.microsoft.com/office/drawing/2014/main" id="{BFE9FF2F-5329-499A-BE06-6BA06E6E3EF2}"/>
              </a:ext>
            </a:extLst>
          </p:cNvPr>
          <p:cNvSpPr txBox="1">
            <a:spLocks noGrp="1"/>
          </p:cNvSpPr>
          <p:nvPr>
            <p:ph type="body" sz="quarter" idx="161" hasCustomPrompt="1"/>
          </p:nvPr>
        </p:nvSpPr>
        <p:spPr>
          <a:xfrm>
            <a:off x="6062494" y="2587444"/>
            <a:ext cx="1849710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2" name="Title">
            <a:extLst>
              <a:ext uri="{FF2B5EF4-FFF2-40B4-BE49-F238E27FC236}">
                <a16:creationId xmlns:a16="http://schemas.microsoft.com/office/drawing/2014/main" id="{3633C69D-8984-4175-84AB-46D7630CBAE3}"/>
              </a:ext>
            </a:extLst>
          </p:cNvPr>
          <p:cNvSpPr txBox="1">
            <a:spLocks noGrp="1"/>
          </p:cNvSpPr>
          <p:nvPr>
            <p:ph type="body" sz="quarter" idx="162" hasCustomPrompt="1"/>
          </p:nvPr>
        </p:nvSpPr>
        <p:spPr>
          <a:xfrm>
            <a:off x="6062493" y="2302280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3" name="Double Click to edit text">
            <a:extLst>
              <a:ext uri="{FF2B5EF4-FFF2-40B4-BE49-F238E27FC236}">
                <a16:creationId xmlns:a16="http://schemas.microsoft.com/office/drawing/2014/main" id="{4C6ACC34-A9C6-4CA1-8D9F-9B26B672A7CC}"/>
              </a:ext>
            </a:extLst>
          </p:cNvPr>
          <p:cNvSpPr txBox="1">
            <a:spLocks noGrp="1"/>
          </p:cNvSpPr>
          <p:nvPr>
            <p:ph type="body" sz="quarter" idx="163" hasCustomPrompt="1"/>
          </p:nvPr>
        </p:nvSpPr>
        <p:spPr>
          <a:xfrm>
            <a:off x="8729495" y="2585616"/>
            <a:ext cx="1849710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4" name="Title">
            <a:extLst>
              <a:ext uri="{FF2B5EF4-FFF2-40B4-BE49-F238E27FC236}">
                <a16:creationId xmlns:a16="http://schemas.microsoft.com/office/drawing/2014/main" id="{AEEB6498-58A0-4534-B545-55875290F355}"/>
              </a:ext>
            </a:extLst>
          </p:cNvPr>
          <p:cNvSpPr txBox="1">
            <a:spLocks noGrp="1"/>
          </p:cNvSpPr>
          <p:nvPr>
            <p:ph type="body" sz="quarter" idx="164" hasCustomPrompt="1"/>
          </p:nvPr>
        </p:nvSpPr>
        <p:spPr>
          <a:xfrm>
            <a:off x="8729495" y="2300453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5" name="Double Click to edit text">
            <a:extLst>
              <a:ext uri="{FF2B5EF4-FFF2-40B4-BE49-F238E27FC236}">
                <a16:creationId xmlns:a16="http://schemas.microsoft.com/office/drawing/2014/main" id="{A06CA435-E306-454C-89D4-DD910A6FA18E}"/>
              </a:ext>
            </a:extLst>
          </p:cNvPr>
          <p:cNvSpPr txBox="1">
            <a:spLocks noGrp="1"/>
          </p:cNvSpPr>
          <p:nvPr>
            <p:ph type="body" sz="quarter" idx="165" hasCustomPrompt="1"/>
          </p:nvPr>
        </p:nvSpPr>
        <p:spPr>
          <a:xfrm>
            <a:off x="6062495" y="4933992"/>
            <a:ext cx="1849710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6" name="Title">
            <a:extLst>
              <a:ext uri="{FF2B5EF4-FFF2-40B4-BE49-F238E27FC236}">
                <a16:creationId xmlns:a16="http://schemas.microsoft.com/office/drawing/2014/main" id="{67BA8E97-B465-4EB6-9F51-C49982D28013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6062493" y="4648828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7" name="Double Click to edit text">
            <a:extLst>
              <a:ext uri="{FF2B5EF4-FFF2-40B4-BE49-F238E27FC236}">
                <a16:creationId xmlns:a16="http://schemas.microsoft.com/office/drawing/2014/main" id="{2C0E2D27-2462-4CCE-BBD1-C68280051233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8729496" y="4933479"/>
            <a:ext cx="1849710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8" name="Title">
            <a:extLst>
              <a:ext uri="{FF2B5EF4-FFF2-40B4-BE49-F238E27FC236}">
                <a16:creationId xmlns:a16="http://schemas.microsoft.com/office/drawing/2014/main" id="{C0F7FD76-F349-4797-B6DC-7EB774269CFF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8729496" y="4648316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04526920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6B0FF88-0865-4B85-8757-602748F73DA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3429066"/>
          </a:xfrm>
          <a:custGeom>
            <a:avLst/>
            <a:gdLst>
              <a:gd name="connsiteX0" fmla="*/ 0 w 24384000"/>
              <a:gd name="connsiteY0" fmla="*/ 0 h 6858132"/>
              <a:gd name="connsiteX1" fmla="*/ 24384000 w 24384000"/>
              <a:gd name="connsiteY1" fmla="*/ 0 h 6858132"/>
              <a:gd name="connsiteX2" fmla="*/ 24384000 w 24384000"/>
              <a:gd name="connsiteY2" fmla="*/ 6858132 h 6858132"/>
              <a:gd name="connsiteX3" fmla="*/ 0 w 24384000"/>
              <a:gd name="connsiteY3" fmla="*/ 6858132 h 6858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6858132">
                <a:moveTo>
                  <a:pt x="0" y="0"/>
                </a:moveTo>
                <a:lnTo>
                  <a:pt x="24384000" y="0"/>
                </a:lnTo>
                <a:lnTo>
                  <a:pt x="24384000" y="6858132"/>
                </a:lnTo>
                <a:lnTo>
                  <a:pt x="0" y="6858132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94998513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D6B0FF88-0865-4B85-8757-602748F73DA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12192000" cy="3429066"/>
          </a:xfrm>
          <a:custGeom>
            <a:avLst/>
            <a:gdLst>
              <a:gd name="connsiteX0" fmla="*/ 0 w 24384000"/>
              <a:gd name="connsiteY0" fmla="*/ 0 h 6858132"/>
              <a:gd name="connsiteX1" fmla="*/ 24384000 w 24384000"/>
              <a:gd name="connsiteY1" fmla="*/ 0 h 6858132"/>
              <a:gd name="connsiteX2" fmla="*/ 24384000 w 24384000"/>
              <a:gd name="connsiteY2" fmla="*/ 6858132 h 6858132"/>
              <a:gd name="connsiteX3" fmla="*/ 0 w 24384000"/>
              <a:gd name="connsiteY3" fmla="*/ 6858132 h 6858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6858132">
                <a:moveTo>
                  <a:pt x="0" y="0"/>
                </a:moveTo>
                <a:lnTo>
                  <a:pt x="24384000" y="0"/>
                </a:lnTo>
                <a:lnTo>
                  <a:pt x="24384000" y="6858132"/>
                </a:lnTo>
                <a:lnTo>
                  <a:pt x="0" y="6858132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1DACAC3-7E94-4F6C-84EE-A69D0E1F0C7C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8976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9322509-E252-4701-95B7-1586DBF4760D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8974" y="1487422"/>
            <a:ext cx="3586159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4D88BC04-0B09-4E31-AFF2-0A90E02B6FCF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1267653" y="5025750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344DCE2F-0322-44A0-919B-3BD0ABDCBB53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267653" y="4740587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0CF2839B-B5F0-4A70-8D64-6E7DD95E9DEF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4855134" y="5025750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E2ED674D-22B8-4D27-BD86-636693596F04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4855132" y="4740587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9" name="Double Click to edit text">
            <a:extLst>
              <a:ext uri="{FF2B5EF4-FFF2-40B4-BE49-F238E27FC236}">
                <a16:creationId xmlns:a16="http://schemas.microsoft.com/office/drawing/2014/main" id="{9503FDC6-5978-426E-A96F-1B0DA25DECC4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8442615" y="5025750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Title">
            <a:extLst>
              <a:ext uri="{FF2B5EF4-FFF2-40B4-BE49-F238E27FC236}">
                <a16:creationId xmlns:a16="http://schemas.microsoft.com/office/drawing/2014/main" id="{07B75DDD-65B7-4669-8905-0F601C1D3C68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8442615" y="4740587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8B658CE6-9264-496A-9D6F-0F5366A49495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1268975" y="3866819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5E73FD49-5507-4DD9-AF42-CDEFF6D6ADA6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834257" y="4238023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5ECA36AE-1EBB-4A3F-B6FB-70B6CEEC58E7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4855133" y="3866819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642BD28C-37EE-46E3-8973-FBD45F57BA9E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5420415" y="4238023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947548B1-31C1-468B-9758-26208647432F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8443358" y="3866465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7F2B9B98-4348-4DAC-8290-02A657E333F5}"/>
              </a:ext>
            </a:extLst>
          </p:cNvPr>
          <p:cNvSpPr txBox="1">
            <a:spLocks noGrp="1"/>
          </p:cNvSpPr>
          <p:nvPr>
            <p:ph type="body" sz="quarter" idx="154" hasCustomPrompt="1"/>
          </p:nvPr>
        </p:nvSpPr>
        <p:spPr>
          <a:xfrm>
            <a:off x="9008641" y="4237668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51498615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D8AF2139-4457-44B9-B353-F237DEF114CC}"/>
              </a:ext>
            </a:extLst>
          </p:cNvPr>
          <p:cNvSpPr/>
          <p:nvPr userDrawn="1"/>
        </p:nvSpPr>
        <p:spPr>
          <a:xfrm>
            <a:off x="3048000" y="3556398"/>
            <a:ext cx="3048000" cy="2413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0138F3F8-FB3B-4BB7-B019-A4971FE62E8B}"/>
              </a:ext>
            </a:extLst>
          </p:cNvPr>
          <p:cNvSpPr/>
          <p:nvPr userDrawn="1"/>
        </p:nvSpPr>
        <p:spPr>
          <a:xfrm>
            <a:off x="6096000" y="3810398"/>
            <a:ext cx="3048000" cy="1905001"/>
          </a:xfrm>
          <a:prstGeom prst="rect">
            <a:avLst/>
          </a:prstGeom>
          <a:solidFill>
            <a:srgbClr val="EDEFF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B2C7563D-963C-46D5-9236-576E10769143}"/>
              </a:ext>
            </a:extLst>
          </p:cNvPr>
          <p:cNvSpPr/>
          <p:nvPr userDrawn="1"/>
        </p:nvSpPr>
        <p:spPr>
          <a:xfrm>
            <a:off x="0" y="3810398"/>
            <a:ext cx="3048000" cy="1905001"/>
          </a:xfrm>
          <a:prstGeom prst="rect">
            <a:avLst/>
          </a:prstGeom>
          <a:solidFill>
            <a:srgbClr val="EDEFF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66FDD421-65AE-47DB-A056-B85644381686}"/>
              </a:ext>
            </a:extLst>
          </p:cNvPr>
          <p:cNvSpPr/>
          <p:nvPr userDrawn="1"/>
        </p:nvSpPr>
        <p:spPr>
          <a:xfrm>
            <a:off x="9144000" y="3810398"/>
            <a:ext cx="3048000" cy="1905001"/>
          </a:xfrm>
          <a:prstGeom prst="rect">
            <a:avLst/>
          </a:prstGeom>
          <a:solidFill>
            <a:srgbClr val="E3E5EB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8" name="Rectangle">
            <a:extLst>
              <a:ext uri="{FF2B5EF4-FFF2-40B4-BE49-F238E27FC236}">
                <a16:creationId xmlns:a16="http://schemas.microsoft.com/office/drawing/2014/main" id="{71FDE8AB-E34A-42D2-A89D-F083AD3A5165}"/>
              </a:ext>
            </a:extLst>
          </p:cNvPr>
          <p:cNvSpPr/>
          <p:nvPr/>
        </p:nvSpPr>
        <p:spPr>
          <a:xfrm>
            <a:off x="4166659" y="5302085"/>
            <a:ext cx="810685" cy="320726"/>
          </a:xfrm>
          <a:prstGeom prst="rect">
            <a:avLst/>
          </a:prstGeom>
          <a:noFill/>
          <a:ln w="25400" cap="flat">
            <a:solidFill>
              <a:srgbClr val="F7F9FF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C304DD38-DD14-477A-B438-DE93E2F64B14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5441975" y="1141629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FB7BD7B0-9C61-4C4E-B723-2B446607EEFE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2674615" y="1484529"/>
            <a:ext cx="6842770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8E6C09C-4443-4E24-B34D-E2E7F431D36D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1067700" y="390921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C5DDE074-4946-4AA2-AFDA-E33B323D0A1B}"/>
              </a:ext>
            </a:extLst>
          </p:cNvPr>
          <p:cNvSpPr>
            <a:spLocks noGrp="1"/>
          </p:cNvSpPr>
          <p:nvPr>
            <p:ph type="body" sz="quarter" idx="146" hasCustomPrompt="1"/>
          </p:nvPr>
        </p:nvSpPr>
        <p:spPr>
          <a:xfrm>
            <a:off x="7161795" y="390921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D0804DC4-524C-4578-ADC3-4FAE28511723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10212970" y="3909218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65E2151B-D9A3-4918-8450-B982F0D2BD76}"/>
              </a:ext>
            </a:extLst>
          </p:cNvPr>
          <p:cNvSpPr>
            <a:spLocks noGrp="1"/>
          </p:cNvSpPr>
          <p:nvPr>
            <p:ph type="body" sz="quarter" idx="148" hasCustomPrompt="1"/>
          </p:nvPr>
        </p:nvSpPr>
        <p:spPr>
          <a:xfrm>
            <a:off x="4116176" y="3650135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AF86B4D9-3CF8-429C-AA2E-D26B9138ACD0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459277" y="4932198"/>
            <a:ext cx="2129446" cy="4292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D33ADB77-130F-4889-AE23-B662CFABD559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459277" y="4701009"/>
            <a:ext cx="212944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Double Click to edit text">
            <a:extLst>
              <a:ext uri="{FF2B5EF4-FFF2-40B4-BE49-F238E27FC236}">
                <a16:creationId xmlns:a16="http://schemas.microsoft.com/office/drawing/2014/main" id="{CD0FA5F3-635C-4511-B6A0-D9CD2878A4E2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6555277" y="4932198"/>
            <a:ext cx="2129446" cy="4292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F19D8FD-11C8-480E-853F-553B6C58876E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6555277" y="4701009"/>
            <a:ext cx="212944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2" name="Double Click to edit text">
            <a:extLst>
              <a:ext uri="{FF2B5EF4-FFF2-40B4-BE49-F238E27FC236}">
                <a16:creationId xmlns:a16="http://schemas.microsoft.com/office/drawing/2014/main" id="{E9DB1E72-B173-4486-8F1B-308001832A63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9603277" y="4932198"/>
            <a:ext cx="2129446" cy="4292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16324C85-7008-4C74-B240-75F81E68615F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9603277" y="4701009"/>
            <a:ext cx="212944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4" name="Double Click to edit text">
            <a:extLst>
              <a:ext uri="{FF2B5EF4-FFF2-40B4-BE49-F238E27FC236}">
                <a16:creationId xmlns:a16="http://schemas.microsoft.com/office/drawing/2014/main" id="{2511F71E-CC09-45D3-B926-8048429D4DD2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3507278" y="4670798"/>
            <a:ext cx="2129446" cy="4292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E7E15DA5-00BE-417B-95A0-B137EA709C56}"/>
              </a:ext>
            </a:extLst>
          </p:cNvPr>
          <p:cNvSpPr txBox="1">
            <a:spLocks noGrp="1"/>
          </p:cNvSpPr>
          <p:nvPr>
            <p:ph type="body" sz="quarter" idx="154" hasCustomPrompt="1"/>
          </p:nvPr>
        </p:nvSpPr>
        <p:spPr>
          <a:xfrm>
            <a:off x="3507277" y="4439609"/>
            <a:ext cx="212944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6" name="Title">
            <a:extLst>
              <a:ext uri="{FF2B5EF4-FFF2-40B4-BE49-F238E27FC236}">
                <a16:creationId xmlns:a16="http://schemas.microsoft.com/office/drawing/2014/main" id="{6C50446C-D456-4524-B884-A01C7002BE8A}"/>
              </a:ext>
            </a:extLst>
          </p:cNvPr>
          <p:cNvSpPr txBox="1">
            <a:spLocks noGrp="1"/>
          </p:cNvSpPr>
          <p:nvPr>
            <p:ph type="body" sz="quarter" idx="155" hasCustomPrompt="1"/>
          </p:nvPr>
        </p:nvSpPr>
        <p:spPr>
          <a:xfrm>
            <a:off x="4212431" y="5329578"/>
            <a:ext cx="719138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777544365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85AD5B72-C56A-4FA3-B971-464127F7196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096000" y="-1"/>
            <a:ext cx="6096000" cy="6858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683530977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85AD5B72-C56A-4FA3-B971-464127F7196D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096000" y="-1"/>
            <a:ext cx="6096000" cy="6858001"/>
          </a:xfrm>
          <a:custGeom>
            <a:avLst/>
            <a:gdLst>
              <a:gd name="connsiteX0" fmla="*/ 0 w 12192000"/>
              <a:gd name="connsiteY0" fmla="*/ 0 h 13716001"/>
              <a:gd name="connsiteX1" fmla="*/ 12192000 w 12192000"/>
              <a:gd name="connsiteY1" fmla="*/ 0 h 13716001"/>
              <a:gd name="connsiteX2" fmla="*/ 12192000 w 12192000"/>
              <a:gd name="connsiteY2" fmla="*/ 13716001 h 13716001"/>
              <a:gd name="connsiteX3" fmla="*/ 0 w 12192000"/>
              <a:gd name="connsiteY3" fmla="*/ 13716001 h 13716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6001">
                <a:moveTo>
                  <a:pt x="0" y="0"/>
                </a:moveTo>
                <a:lnTo>
                  <a:pt x="12192000" y="0"/>
                </a:lnTo>
                <a:lnTo>
                  <a:pt x="12192000" y="13716001"/>
                </a:lnTo>
                <a:lnTo>
                  <a:pt x="0" y="137160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" name="Rectangle">
            <a:extLst>
              <a:ext uri="{FF2B5EF4-FFF2-40B4-BE49-F238E27FC236}">
                <a16:creationId xmlns:a16="http://schemas.microsoft.com/office/drawing/2014/main" id="{C1D3F27B-495B-45E5-9831-89C583ABC1D5}"/>
              </a:ext>
            </a:extLst>
          </p:cNvPr>
          <p:cNvSpPr/>
          <p:nvPr userDrawn="1"/>
        </p:nvSpPr>
        <p:spPr>
          <a:xfrm>
            <a:off x="6096000" y="1"/>
            <a:ext cx="6096000" cy="6858001"/>
          </a:xfrm>
          <a:prstGeom prst="rect">
            <a:avLst/>
          </a:prstGeom>
          <a:solidFill>
            <a:srgbClr val="1C1F25">
              <a:alpha val="8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B8710B33-575F-4DA0-B06C-D0F329FB0736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67653" y="114366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179AAF3E-F3AC-4496-833A-1E1D7A4C02C8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1267653" y="1486562"/>
            <a:ext cx="4189255" cy="194243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Rectangle">
            <a:extLst>
              <a:ext uri="{FF2B5EF4-FFF2-40B4-BE49-F238E27FC236}">
                <a16:creationId xmlns:a16="http://schemas.microsoft.com/office/drawing/2014/main" id="{97268B8E-2E3C-43AE-A22A-55F2C9FCAB4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69398" y="4804834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5" name="Rectangle">
            <a:extLst>
              <a:ext uri="{FF2B5EF4-FFF2-40B4-BE49-F238E27FC236}">
                <a16:creationId xmlns:a16="http://schemas.microsoft.com/office/drawing/2014/main" id="{587E7D05-5033-4EE7-8456-50F3D03A15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68975" y="4804834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DF6CBED4-E91F-4B67-94B5-BBF476FAB7BD}"/>
              </a:ext>
            </a:extLst>
          </p:cNvPr>
          <p:cNvSpPr txBox="1">
            <a:spLocks noGrp="1"/>
          </p:cNvSpPr>
          <p:nvPr>
            <p:ph type="body" sz="quarter" idx="87" hasCustomPrompt="1"/>
          </p:nvPr>
        </p:nvSpPr>
        <p:spPr>
          <a:xfrm>
            <a:off x="1267652" y="4470004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461CBFEB-015E-432C-9F6C-A3CD04E93DFD}"/>
              </a:ext>
            </a:extLst>
          </p:cNvPr>
          <p:cNvSpPr txBox="1">
            <a:spLocks noGrp="1"/>
          </p:cNvSpPr>
          <p:nvPr>
            <p:ph type="body" sz="quarter" idx="89" hasCustomPrompt="1"/>
          </p:nvPr>
        </p:nvSpPr>
        <p:spPr>
          <a:xfrm>
            <a:off x="4886660" y="4470639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32" name="Rectangle">
            <a:extLst>
              <a:ext uri="{FF2B5EF4-FFF2-40B4-BE49-F238E27FC236}">
                <a16:creationId xmlns:a16="http://schemas.microsoft.com/office/drawing/2014/main" id="{3ABBEC30-77BB-4510-8FE8-7D83192844E4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>
            <a:off x="1269398" y="5588398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3" name="Rectangle">
            <a:extLst>
              <a:ext uri="{FF2B5EF4-FFF2-40B4-BE49-F238E27FC236}">
                <a16:creationId xmlns:a16="http://schemas.microsoft.com/office/drawing/2014/main" id="{D28292BC-D784-4DE3-942D-0B3BB6B8F3DB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>
            <a:off x="1268975" y="5588398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4" name="Double Click to edit text">
            <a:extLst>
              <a:ext uri="{FF2B5EF4-FFF2-40B4-BE49-F238E27FC236}">
                <a16:creationId xmlns:a16="http://schemas.microsoft.com/office/drawing/2014/main" id="{725DE72B-1083-436E-913D-27FE7BCB45DE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1267652" y="5253567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B97767EF-59E9-4D88-9697-E170C10EFC2C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4886660" y="5254202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39" name="Double Click to edit text">
            <a:extLst>
              <a:ext uri="{FF2B5EF4-FFF2-40B4-BE49-F238E27FC236}">
                <a16:creationId xmlns:a16="http://schemas.microsoft.com/office/drawing/2014/main" id="{55F2E8BB-C012-4B2C-9A93-7940D8087FF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7738038" y="1680125"/>
            <a:ext cx="3186311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7326B4F6-8D31-4FC0-8ADE-E39E657D0182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7738036" y="1394962"/>
            <a:ext cx="318631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E585D327-633E-4DDA-8478-6971725AD3E9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6727063" y="1394962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2" name="Title">
            <a:extLst>
              <a:ext uri="{FF2B5EF4-FFF2-40B4-BE49-F238E27FC236}">
                <a16:creationId xmlns:a16="http://schemas.microsoft.com/office/drawing/2014/main" id="{5EFE991A-581F-417D-91E0-D4E5BE78CEFE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7292345" y="1766166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43" name="Double Click to edit text">
            <a:extLst>
              <a:ext uri="{FF2B5EF4-FFF2-40B4-BE49-F238E27FC236}">
                <a16:creationId xmlns:a16="http://schemas.microsoft.com/office/drawing/2014/main" id="{BFB94157-020A-439A-8CA1-CA083A2711ED}"/>
              </a:ext>
            </a:extLst>
          </p:cNvPr>
          <p:cNvSpPr txBox="1">
            <a:spLocks noGrp="1"/>
          </p:cNvSpPr>
          <p:nvPr>
            <p:ph type="body" sz="quarter" idx="158" hasCustomPrompt="1"/>
          </p:nvPr>
        </p:nvSpPr>
        <p:spPr>
          <a:xfrm>
            <a:off x="7738038" y="3353253"/>
            <a:ext cx="3186311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4" name="Title">
            <a:extLst>
              <a:ext uri="{FF2B5EF4-FFF2-40B4-BE49-F238E27FC236}">
                <a16:creationId xmlns:a16="http://schemas.microsoft.com/office/drawing/2014/main" id="{8322EBD9-8279-4174-85D0-4895AF150E23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7738036" y="3068090"/>
            <a:ext cx="318631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5" name="Double Click to edit text">
            <a:extLst>
              <a:ext uri="{FF2B5EF4-FFF2-40B4-BE49-F238E27FC236}">
                <a16:creationId xmlns:a16="http://schemas.microsoft.com/office/drawing/2014/main" id="{5C1B9B77-44AE-4881-A083-806B7CF6B5EA}"/>
              </a:ext>
            </a:extLst>
          </p:cNvPr>
          <p:cNvSpPr txBox="1">
            <a:spLocks noGrp="1"/>
          </p:cNvSpPr>
          <p:nvPr>
            <p:ph type="body" sz="quarter" idx="160" hasCustomPrompt="1"/>
          </p:nvPr>
        </p:nvSpPr>
        <p:spPr>
          <a:xfrm>
            <a:off x="7736292" y="5015132"/>
            <a:ext cx="3186311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6" name="Title">
            <a:extLst>
              <a:ext uri="{FF2B5EF4-FFF2-40B4-BE49-F238E27FC236}">
                <a16:creationId xmlns:a16="http://schemas.microsoft.com/office/drawing/2014/main" id="{3C795A3E-3FA4-4C7F-92ED-6B9814047C02}"/>
              </a:ext>
            </a:extLst>
          </p:cNvPr>
          <p:cNvSpPr txBox="1">
            <a:spLocks noGrp="1"/>
          </p:cNvSpPr>
          <p:nvPr>
            <p:ph type="body" sz="quarter" idx="161" hasCustomPrompt="1"/>
          </p:nvPr>
        </p:nvSpPr>
        <p:spPr>
          <a:xfrm>
            <a:off x="7736290" y="4729969"/>
            <a:ext cx="318631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9" name="Title">
            <a:extLst>
              <a:ext uri="{FF2B5EF4-FFF2-40B4-BE49-F238E27FC236}">
                <a16:creationId xmlns:a16="http://schemas.microsoft.com/office/drawing/2014/main" id="{C532FA79-B127-41FB-8CCE-B834A23F9B4E}"/>
              </a:ext>
            </a:extLst>
          </p:cNvPr>
          <p:cNvSpPr txBox="1">
            <a:spLocks noGrp="1"/>
          </p:cNvSpPr>
          <p:nvPr>
            <p:ph type="body" sz="quarter" idx="162" hasCustomPrompt="1"/>
          </p:nvPr>
        </p:nvSpPr>
        <p:spPr>
          <a:xfrm>
            <a:off x="6730238" y="3064487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AA65B8D9-ACA8-4B94-839A-D7FA1E323C0D}"/>
              </a:ext>
            </a:extLst>
          </p:cNvPr>
          <p:cNvSpPr txBox="1">
            <a:spLocks noGrp="1"/>
          </p:cNvSpPr>
          <p:nvPr>
            <p:ph type="body" sz="quarter" idx="163" hasCustomPrompt="1"/>
          </p:nvPr>
        </p:nvSpPr>
        <p:spPr>
          <a:xfrm>
            <a:off x="7295519" y="3435690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E4657A7F-05E1-45B9-B17B-3CB87824BD03}"/>
              </a:ext>
            </a:extLst>
          </p:cNvPr>
          <p:cNvSpPr txBox="1">
            <a:spLocks noGrp="1"/>
          </p:cNvSpPr>
          <p:nvPr>
            <p:ph type="body" sz="quarter" idx="164" hasCustomPrompt="1"/>
          </p:nvPr>
        </p:nvSpPr>
        <p:spPr>
          <a:xfrm>
            <a:off x="6730238" y="4731324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52" name="Title">
            <a:extLst>
              <a:ext uri="{FF2B5EF4-FFF2-40B4-BE49-F238E27FC236}">
                <a16:creationId xmlns:a16="http://schemas.microsoft.com/office/drawing/2014/main" id="{9C19F802-6F62-4062-891F-309BA5994E1F}"/>
              </a:ext>
            </a:extLst>
          </p:cNvPr>
          <p:cNvSpPr txBox="1">
            <a:spLocks noGrp="1"/>
          </p:cNvSpPr>
          <p:nvPr>
            <p:ph type="body" sz="quarter" idx="165" hasCustomPrompt="1"/>
          </p:nvPr>
        </p:nvSpPr>
        <p:spPr>
          <a:xfrm>
            <a:off x="7295519" y="5102527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8221656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n-White_Bas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7E9054-0146-D073-BE7D-B969F406A1CA}"/>
              </a:ext>
            </a:extLst>
          </p:cNvPr>
          <p:cNvSpPr/>
          <p:nvPr userDrawn="1"/>
        </p:nvSpPr>
        <p:spPr>
          <a:xfrm>
            <a:off x="0" y="0"/>
            <a:ext cx="3403201" cy="6849521"/>
          </a:xfrm>
          <a:prstGeom prst="rect">
            <a:avLst/>
          </a:prstGeom>
          <a:solidFill>
            <a:srgbClr val="E8E8E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9C8200-B121-C55E-B94C-A040E38078B2}"/>
              </a:ext>
            </a:extLst>
          </p:cNvPr>
          <p:cNvCxnSpPr>
            <a:cxnSpLocks/>
          </p:cNvCxnSpPr>
          <p:nvPr userDrawn="1"/>
        </p:nvCxnSpPr>
        <p:spPr>
          <a:xfrm>
            <a:off x="657921" y="278778"/>
            <a:ext cx="0" cy="630044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B5F457F-7BA1-766E-3BD5-AC81A2304E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2826" y="689112"/>
            <a:ext cx="2152538" cy="2642667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Roboto Light"/>
                <a:cs typeface="Arial" panose="020B0604020202020204" pitchFamily="34" charset="0"/>
              </a:defRPr>
            </a:lvl1pPr>
            <a:lvl3pPr marL="228600" indent="-228600">
              <a:buFont typeface="Arial" panose="020B0604020202020204" pitchFamily="34" charset="0"/>
              <a:buChar char="•"/>
              <a:defRPr/>
            </a:lvl3pPr>
            <a:lvl4pPr marL="635000" indent="-311150">
              <a:tabLst/>
              <a:defRPr/>
            </a:lvl4pPr>
            <a:lvl5pPr marL="635000" indent="-311150">
              <a:tabLst/>
              <a:defRPr/>
            </a:lvl5pPr>
          </a:lstStyle>
          <a:p>
            <a:pPr lvl="0"/>
            <a:r>
              <a:rPr lang="en-US"/>
              <a:t>Click to add slide title</a:t>
            </a:r>
          </a:p>
        </p:txBody>
      </p:sp>
      <p:sp>
        <p:nvSpPr>
          <p:cNvPr id="16" name="Vertical Text Placeholder 15">
            <a:extLst>
              <a:ext uri="{FF2B5EF4-FFF2-40B4-BE49-F238E27FC236}">
                <a16:creationId xmlns:a16="http://schemas.microsoft.com/office/drawing/2014/main" id="{B9FD6530-F7BD-0993-596C-15A7B59A6164}"/>
              </a:ext>
            </a:extLst>
          </p:cNvPr>
          <p:cNvSpPr>
            <a:spLocks noGrp="1"/>
          </p:cNvSpPr>
          <p:nvPr>
            <p:ph type="body" orient="vert" sz="quarter" idx="14" hasCustomPrompt="1"/>
          </p:nvPr>
        </p:nvSpPr>
        <p:spPr>
          <a:xfrm>
            <a:off x="87721" y="315932"/>
            <a:ext cx="379412" cy="6263288"/>
          </a:xfrm>
        </p:spPr>
        <p:txBody>
          <a:bodyPr vert="eaVert">
            <a:noAutofit/>
          </a:bodyPr>
          <a:lstStyle>
            <a:lvl1pPr marL="0" indent="0" algn="l" defTabSz="914400" rtl="0" eaLnBrk="1" latinLnBrk="0" hangingPunct="1">
              <a:buNone/>
              <a:defRPr lang="en-US" sz="900" kern="1200" spc="1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marL="0" lvl="0" algn="l" defTabSz="914400" rtl="0" eaLnBrk="1" latinLnBrk="0" hangingPunct="1">
              <a:defRPr/>
            </a:pPr>
            <a:r>
              <a:rPr lang="en-US" sz="900" spc="150">
                <a:solidFill>
                  <a:prstClr val="black"/>
                </a:solidFill>
              </a:rPr>
              <a:t>PRESENTATION</a:t>
            </a:r>
            <a:r>
              <a:rPr lang="en-US" sz="900"/>
              <a:t> TITLE   |   </a:t>
            </a:r>
            <a:r>
              <a:rPr lang="en-US" sz="900" b="1" spc="150">
                <a:solidFill>
                  <a:prstClr val="black"/>
                </a:solidFill>
              </a:rPr>
              <a:t>SECTION TITLE</a:t>
            </a:r>
            <a:endParaRPr lang="en-US" sz="900" b="1" kern="1200" spc="15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B5AFC6B-A296-51FC-A153-4256F0EF00F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2688" y="402336"/>
            <a:ext cx="2152536" cy="306387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80000"/>
              </a:lnSpc>
              <a:defRPr lang="en-US" sz="900" b="1" kern="12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5pPr>
          </a:lstStyle>
          <a:p>
            <a:pPr lvl="0"/>
            <a:r>
              <a:rPr lang="en-US"/>
              <a:t>HEADER HERE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5BB2AD19-DCEE-B959-8842-369523132E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672" y="1334594"/>
            <a:ext cx="7513408" cy="4624772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800"/>
              </a:spcBef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. Et </a:t>
            </a:r>
            <a:r>
              <a:rPr lang="en-US" err="1"/>
              <a:t>adipisci</a:t>
            </a:r>
            <a:r>
              <a:rPr lang="en-US"/>
              <a:t> </a:t>
            </a:r>
            <a:r>
              <a:rPr lang="en-US" err="1"/>
              <a:t>esse</a:t>
            </a:r>
            <a:r>
              <a:rPr lang="en-US"/>
              <a:t> </a:t>
            </a:r>
            <a:r>
              <a:rPr lang="en-US" err="1"/>
              <a:t>ea</a:t>
            </a:r>
            <a:r>
              <a:rPr lang="en-US"/>
              <a:t> </a:t>
            </a:r>
            <a:r>
              <a:rPr lang="en-US" err="1"/>
              <a:t>iusto</a:t>
            </a:r>
            <a:r>
              <a:rPr lang="en-US"/>
              <a:t> eius sed </a:t>
            </a:r>
            <a:r>
              <a:rPr lang="en-US" err="1"/>
              <a:t>omnis</a:t>
            </a:r>
            <a:r>
              <a:rPr lang="en-US"/>
              <a:t> </a:t>
            </a:r>
            <a:r>
              <a:rPr lang="en-US" err="1"/>
              <a:t>necessitatibus</a:t>
            </a:r>
            <a:r>
              <a:rPr lang="en-US"/>
              <a:t> in </a:t>
            </a:r>
            <a:r>
              <a:rPr lang="en-US" err="1"/>
              <a:t>voluptatem</a:t>
            </a:r>
            <a:r>
              <a:rPr lang="en-US"/>
              <a:t> </a:t>
            </a:r>
            <a:r>
              <a:rPr lang="en-US" err="1"/>
              <a:t>voluptatibus</a:t>
            </a:r>
            <a:r>
              <a:rPr lang="en-US"/>
              <a:t> qui </a:t>
            </a:r>
            <a:r>
              <a:rPr lang="en-US" err="1"/>
              <a:t>voluptatem</a:t>
            </a:r>
            <a:r>
              <a:rPr lang="en-US"/>
              <a:t> minus vel </a:t>
            </a:r>
            <a:r>
              <a:rPr lang="en-US" err="1"/>
              <a:t>magni</a:t>
            </a:r>
            <a:r>
              <a:rPr lang="en-US"/>
              <a:t> </a:t>
            </a:r>
            <a:r>
              <a:rPr lang="en-US" err="1"/>
              <a:t>iure</a:t>
            </a:r>
            <a:r>
              <a:rPr lang="en-US"/>
              <a:t> </a:t>
            </a:r>
            <a:r>
              <a:rPr lang="en-US" err="1"/>
              <a:t>est</a:t>
            </a:r>
            <a:r>
              <a:rPr lang="en-US"/>
              <a:t> </a:t>
            </a:r>
            <a:r>
              <a:rPr lang="en-US" err="1"/>
              <a:t>adipisci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. </a:t>
            </a:r>
          </a:p>
        </p:txBody>
      </p:sp>
      <p:sp>
        <p:nvSpPr>
          <p:cNvPr id="7" name="Text Placeholder 23">
            <a:extLst>
              <a:ext uri="{FF2B5EF4-FFF2-40B4-BE49-F238E27FC236}">
                <a16:creationId xmlns:a16="http://schemas.microsoft.com/office/drawing/2014/main" id="{9C8B6FE8-84B3-CB03-3E48-560B39B32C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020670" y="1118913"/>
            <a:ext cx="7513408" cy="407297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2800"/>
              </a:spcBef>
              <a:buNone/>
              <a:defRPr lang="en-US" sz="1400" b="1" kern="1200" dirty="0">
                <a:solidFill>
                  <a:schemeClr val="tx1"/>
                </a:solidFill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buNone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buNone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r>
              <a:rPr lang="en-US"/>
              <a:t>HEADER</a:t>
            </a:r>
          </a:p>
        </p:txBody>
      </p:sp>
      <p:sp>
        <p:nvSpPr>
          <p:cNvPr id="3" name="www.websitename.com">
            <a:extLst>
              <a:ext uri="{FF2B5EF4-FFF2-40B4-BE49-F238E27FC236}">
                <a16:creationId xmlns:a16="http://schemas.microsoft.com/office/drawing/2014/main" id="{1F2BF255-B7D1-4275-B396-376AB0054B54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5349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">
            <a:extLst>
              <a:ext uri="{FF2B5EF4-FFF2-40B4-BE49-F238E27FC236}">
                <a16:creationId xmlns:a16="http://schemas.microsoft.com/office/drawing/2014/main" id="{606CCBA3-DFC3-4281-8270-AD28CB2F8815}"/>
              </a:ext>
            </a:extLst>
          </p:cNvPr>
          <p:cNvSpPr>
            <a:spLocks noGrp="1"/>
          </p:cNvSpPr>
          <p:nvPr>
            <p:ph type="body" sz="quarter" idx="151" hasCustomPrompt="1"/>
          </p:nvPr>
        </p:nvSpPr>
        <p:spPr>
          <a:xfrm>
            <a:off x="1268975" y="2882771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3C1CCF72-41A9-4080-A4A9-0EB0D77DB12B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68975" y="3459560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4A0B6D90-70FE-476A-A60F-30C7892B6296}"/>
              </a:ext>
            </a:extLst>
          </p:cNvPr>
          <p:cNvSpPr>
            <a:spLocks noGrp="1"/>
          </p:cNvSpPr>
          <p:nvPr>
            <p:ph type="body" sz="quarter" idx="153" hasCustomPrompt="1"/>
          </p:nvPr>
        </p:nvSpPr>
        <p:spPr>
          <a:xfrm>
            <a:off x="1268975" y="4036349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40955C3B-C438-4259-BDBC-1D107B0856B0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1268975" y="2315505"/>
            <a:ext cx="2598738" cy="508000"/>
          </a:xfrm>
          <a:prstGeom prst="rect">
            <a:avLst/>
          </a:prstGeom>
          <a:solidFill>
            <a:srgbClr val="1C1F25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0F5AF84D-8232-4B30-B837-7CF8E476FE27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5454683" y="11430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511520A-DB90-45D0-90A6-BA3D000DF7C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5454684" y="1485901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5CFC95D0-7FC6-4B7C-8B86-91E675D5F3BF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5455212" y="3378201"/>
            <a:ext cx="5467814" cy="113453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45ECCC4F-BDC9-4329-B69B-C1E04A01BE0C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423657" y="2409656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5D80478C-6BB5-4D5F-A610-43238DACD29D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1423657" y="2976941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B10FFA39-6AA6-436E-B3AB-B3564BD6B884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423657" y="3542090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4FCCCAAB-76AB-46FD-8473-6DCDEE77DEC6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423657" y="4109887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2" name="Title">
            <a:extLst>
              <a:ext uri="{FF2B5EF4-FFF2-40B4-BE49-F238E27FC236}">
                <a16:creationId xmlns:a16="http://schemas.microsoft.com/office/drawing/2014/main" id="{F6AD07E7-69D7-4F5A-80AE-976D2473C2B3}"/>
              </a:ext>
            </a:extLst>
          </p:cNvPr>
          <p:cNvSpPr txBox="1">
            <a:spLocks noGrp="1"/>
          </p:cNvSpPr>
          <p:nvPr>
            <p:ph type="body" sz="quarter" idx="164" hasCustomPrompt="1"/>
          </p:nvPr>
        </p:nvSpPr>
        <p:spPr>
          <a:xfrm>
            <a:off x="5454684" y="5044190"/>
            <a:ext cx="1090489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34" name="Double Click to edit text">
            <a:extLst>
              <a:ext uri="{FF2B5EF4-FFF2-40B4-BE49-F238E27FC236}">
                <a16:creationId xmlns:a16="http://schemas.microsoft.com/office/drawing/2014/main" id="{9818147A-A200-4D29-B77C-E2B15C8FA500}"/>
              </a:ext>
            </a:extLst>
          </p:cNvPr>
          <p:cNvSpPr txBox="1">
            <a:spLocks noGrp="1"/>
          </p:cNvSpPr>
          <p:nvPr>
            <p:ph type="body" sz="quarter" idx="165" hasCustomPrompt="1"/>
          </p:nvPr>
        </p:nvSpPr>
        <p:spPr>
          <a:xfrm>
            <a:off x="6603111" y="5425440"/>
            <a:ext cx="2129446" cy="28806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7648D262-8B2A-40FC-BB05-FF9E343B59DE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6603111" y="5139134"/>
            <a:ext cx="212944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1642996675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Square">
            <a:extLst>
              <a:ext uri="{FF2B5EF4-FFF2-40B4-BE49-F238E27FC236}">
                <a16:creationId xmlns:a16="http://schemas.microsoft.com/office/drawing/2014/main" id="{67A628E7-CFF5-497C-9FB7-C2D64BF5C5DC}"/>
              </a:ext>
            </a:extLst>
          </p:cNvPr>
          <p:cNvSpPr/>
          <p:nvPr userDrawn="1"/>
        </p:nvSpPr>
        <p:spPr>
          <a:xfrm>
            <a:off x="5461563" y="2263049"/>
            <a:ext cx="190501" cy="190501"/>
          </a:xfrm>
          <a:prstGeom prst="rect">
            <a:avLst/>
          </a:prstGeom>
          <a:solidFill>
            <a:srgbClr val="1C1F25"/>
          </a:solidFill>
          <a:ln w="254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Roboto Regular"/>
                <a:ea typeface="Roboto Regular"/>
                <a:cs typeface="Roboto Regular"/>
                <a:sym typeface="Roboto Regular"/>
              </a:defRPr>
            </a:pPr>
            <a:endParaRPr sz="1600"/>
          </a:p>
        </p:txBody>
      </p:sp>
      <p:sp>
        <p:nvSpPr>
          <p:cNvPr id="17" name="-">
            <a:extLst>
              <a:ext uri="{FF2B5EF4-FFF2-40B4-BE49-F238E27FC236}">
                <a16:creationId xmlns:a16="http://schemas.microsoft.com/office/drawing/2014/main" id="{3BB62F82-7127-427B-AA59-5584A4276056}"/>
              </a:ext>
            </a:extLst>
          </p:cNvPr>
          <p:cNvSpPr txBox="1"/>
          <p:nvPr userDrawn="1"/>
        </p:nvSpPr>
        <p:spPr>
          <a:xfrm>
            <a:off x="5522593" y="2262119"/>
            <a:ext cx="62518" cy="192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lnSpc>
                <a:spcPct val="150000"/>
              </a:lnSpc>
              <a:defRPr sz="2500" b="0">
                <a:solidFill>
                  <a:srgbClr val="F7F9FF"/>
                </a:solidFill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>
              <a:lnSpc>
                <a:spcPct val="100000"/>
              </a:lnSpc>
            </a:pPr>
            <a:r>
              <a:rPr sz="1250"/>
              <a:t>-</a:t>
            </a:r>
          </a:p>
        </p:txBody>
      </p:sp>
      <p:grpSp>
        <p:nvGrpSpPr>
          <p:cNvPr id="21" name="Group">
            <a:extLst>
              <a:ext uri="{FF2B5EF4-FFF2-40B4-BE49-F238E27FC236}">
                <a16:creationId xmlns:a16="http://schemas.microsoft.com/office/drawing/2014/main" id="{617CC5DC-508A-4F24-B087-0756A2B9F5D2}"/>
              </a:ext>
            </a:extLst>
          </p:cNvPr>
          <p:cNvGrpSpPr/>
          <p:nvPr/>
        </p:nvGrpSpPr>
        <p:grpSpPr>
          <a:xfrm>
            <a:off x="5455213" y="4084569"/>
            <a:ext cx="190500" cy="192360"/>
            <a:chOff x="0" y="17190"/>
            <a:chExt cx="381000" cy="384719"/>
          </a:xfrm>
        </p:grpSpPr>
        <p:sp>
          <p:nvSpPr>
            <p:cNvPr id="23" name="Square">
              <a:extLst>
                <a:ext uri="{FF2B5EF4-FFF2-40B4-BE49-F238E27FC236}">
                  <a16:creationId xmlns:a16="http://schemas.microsoft.com/office/drawing/2014/main" id="{13403164-365B-43CC-B98A-A8D3DC637948}"/>
                </a:ext>
              </a:extLst>
            </p:cNvPr>
            <p:cNvSpPr/>
            <p:nvPr/>
          </p:nvSpPr>
          <p:spPr>
            <a:xfrm>
              <a:off x="0" y="19050"/>
              <a:ext cx="381000" cy="381001"/>
            </a:xfrm>
            <a:prstGeom prst="rect">
              <a:avLst/>
            </a:prstGeom>
            <a:noFill/>
            <a:ln w="25400" cap="flat">
              <a:solidFill>
                <a:srgbClr val="1C1F2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/>
            </a:p>
          </p:txBody>
        </p:sp>
        <p:sp>
          <p:nvSpPr>
            <p:cNvPr id="24" name="+">
              <a:extLst>
                <a:ext uri="{FF2B5EF4-FFF2-40B4-BE49-F238E27FC236}">
                  <a16:creationId xmlns:a16="http://schemas.microsoft.com/office/drawing/2014/main" id="{015C4DEB-BE68-4ADC-B3AB-84A963C0F705}"/>
                </a:ext>
              </a:extLst>
            </p:cNvPr>
            <p:cNvSpPr txBox="1"/>
            <p:nvPr/>
          </p:nvSpPr>
          <p:spPr>
            <a:xfrm>
              <a:off x="97566" y="17190"/>
              <a:ext cx="176332" cy="3847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>
                <a:lnSpc>
                  <a:spcPct val="150000"/>
                </a:lnSpc>
                <a:defRPr sz="25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sz="1250"/>
                <a:t>+</a:t>
              </a:r>
            </a:p>
          </p:txBody>
        </p:sp>
      </p:grpSp>
      <p:grpSp>
        <p:nvGrpSpPr>
          <p:cNvPr id="26" name="Group">
            <a:extLst>
              <a:ext uri="{FF2B5EF4-FFF2-40B4-BE49-F238E27FC236}">
                <a16:creationId xmlns:a16="http://schemas.microsoft.com/office/drawing/2014/main" id="{5B6D536B-C3F1-48F0-8DAF-BF7C0F94E5F8}"/>
              </a:ext>
            </a:extLst>
          </p:cNvPr>
          <p:cNvGrpSpPr/>
          <p:nvPr/>
        </p:nvGrpSpPr>
        <p:grpSpPr>
          <a:xfrm>
            <a:off x="5461563" y="5200119"/>
            <a:ext cx="190500" cy="192360"/>
            <a:chOff x="0" y="17192"/>
            <a:chExt cx="381000" cy="384719"/>
          </a:xfrm>
        </p:grpSpPr>
        <p:sp>
          <p:nvSpPr>
            <p:cNvPr id="28" name="Square">
              <a:extLst>
                <a:ext uri="{FF2B5EF4-FFF2-40B4-BE49-F238E27FC236}">
                  <a16:creationId xmlns:a16="http://schemas.microsoft.com/office/drawing/2014/main" id="{C99F0794-6BB9-499B-A643-0F117867BE2E}"/>
                </a:ext>
              </a:extLst>
            </p:cNvPr>
            <p:cNvSpPr/>
            <p:nvPr/>
          </p:nvSpPr>
          <p:spPr>
            <a:xfrm>
              <a:off x="0" y="19050"/>
              <a:ext cx="381000" cy="381001"/>
            </a:xfrm>
            <a:prstGeom prst="rect">
              <a:avLst/>
            </a:prstGeom>
            <a:noFill/>
            <a:ln w="25400" cap="flat">
              <a:solidFill>
                <a:srgbClr val="1C1F25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sz="1600"/>
            </a:p>
          </p:txBody>
        </p:sp>
        <p:sp>
          <p:nvSpPr>
            <p:cNvPr id="29" name="+">
              <a:extLst>
                <a:ext uri="{FF2B5EF4-FFF2-40B4-BE49-F238E27FC236}">
                  <a16:creationId xmlns:a16="http://schemas.microsoft.com/office/drawing/2014/main" id="{F3EB58E5-DED4-4672-9F56-32730BD73E94}"/>
                </a:ext>
              </a:extLst>
            </p:cNvPr>
            <p:cNvSpPr txBox="1"/>
            <p:nvPr/>
          </p:nvSpPr>
          <p:spPr>
            <a:xfrm>
              <a:off x="97566" y="17192"/>
              <a:ext cx="176332" cy="3847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algn="l">
                <a:lnSpc>
                  <a:spcPct val="150000"/>
                </a:lnSpc>
                <a:defRPr sz="2500" b="0">
                  <a:solidFill>
                    <a:srgbClr val="1C1F25"/>
                  </a:solidFill>
                  <a:latin typeface="Roboto Bold"/>
                  <a:ea typeface="Roboto Bold"/>
                  <a:cs typeface="Roboto Bold"/>
                  <a:sym typeface="Roboto Bold"/>
                </a:defRPr>
              </a:lvl1pPr>
            </a:lstStyle>
            <a:p>
              <a:pPr>
                <a:lnSpc>
                  <a:spcPct val="100000"/>
                </a:lnSpc>
              </a:pPr>
              <a:r>
                <a:rPr sz="1250"/>
                <a:t>+</a:t>
              </a:r>
            </a:p>
          </p:txBody>
        </p:sp>
      </p:grpSp>
      <p:sp>
        <p:nvSpPr>
          <p:cNvPr id="39" name="shape">
            <a:extLst>
              <a:ext uri="{FF2B5EF4-FFF2-40B4-BE49-F238E27FC236}">
                <a16:creationId xmlns:a16="http://schemas.microsoft.com/office/drawing/2014/main" id="{8DD28634-6E2A-41DE-9BB4-6159B5E5C35D}"/>
              </a:ext>
            </a:extLst>
          </p:cNvPr>
          <p:cNvSpPr>
            <a:spLocks noGrp="1"/>
          </p:cNvSpPr>
          <p:nvPr>
            <p:ph type="body" sz="quarter" idx="151" hasCustomPrompt="1"/>
          </p:nvPr>
        </p:nvSpPr>
        <p:spPr>
          <a:xfrm>
            <a:off x="1268975" y="2882771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shape">
            <a:extLst>
              <a:ext uri="{FF2B5EF4-FFF2-40B4-BE49-F238E27FC236}">
                <a16:creationId xmlns:a16="http://schemas.microsoft.com/office/drawing/2014/main" id="{D668144D-6C09-4EC2-97ED-31A4210C0BCC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68975" y="3459560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CB956F54-8BDA-491A-91F3-DA2709DB5DF7}"/>
              </a:ext>
            </a:extLst>
          </p:cNvPr>
          <p:cNvSpPr>
            <a:spLocks noGrp="1"/>
          </p:cNvSpPr>
          <p:nvPr>
            <p:ph type="body" sz="quarter" idx="153" hasCustomPrompt="1"/>
          </p:nvPr>
        </p:nvSpPr>
        <p:spPr>
          <a:xfrm>
            <a:off x="1268975" y="4036349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id="{C7B1CB77-50C6-40B1-8597-72F53A155638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1268975" y="2315505"/>
            <a:ext cx="2598738" cy="508000"/>
          </a:xfrm>
          <a:prstGeom prst="rect">
            <a:avLst/>
          </a:prstGeom>
          <a:solidFill>
            <a:srgbClr val="1C1F25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479A044F-AE37-4545-91CC-D556C5CD056A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423657" y="2409656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4" name="Title">
            <a:extLst>
              <a:ext uri="{FF2B5EF4-FFF2-40B4-BE49-F238E27FC236}">
                <a16:creationId xmlns:a16="http://schemas.microsoft.com/office/drawing/2014/main" id="{85E3BDEA-FF51-4A6A-96C2-D1EF70D79115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1423657" y="2976941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E944E3C0-6F9B-43D0-8792-C9A2FA95DC91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423657" y="3542090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6" name="Title">
            <a:extLst>
              <a:ext uri="{FF2B5EF4-FFF2-40B4-BE49-F238E27FC236}">
                <a16:creationId xmlns:a16="http://schemas.microsoft.com/office/drawing/2014/main" id="{131FF3EB-DC40-43F0-B080-1E0BB8983453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423657" y="4109887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7" name="Title">
            <a:extLst>
              <a:ext uri="{FF2B5EF4-FFF2-40B4-BE49-F238E27FC236}">
                <a16:creationId xmlns:a16="http://schemas.microsoft.com/office/drawing/2014/main" id="{0557C91A-28AB-4ECB-A43C-54174C06903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5503997" y="1142603"/>
            <a:ext cx="2992305" cy="66986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Double Click to edit text">
            <a:extLst>
              <a:ext uri="{FF2B5EF4-FFF2-40B4-BE49-F238E27FC236}">
                <a16:creationId xmlns:a16="http://schemas.microsoft.com/office/drawing/2014/main" id="{C54B6FB1-83F5-4F9B-8147-568D203497E8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5855262" y="2844074"/>
            <a:ext cx="5067764" cy="94674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9" name="Title">
            <a:extLst>
              <a:ext uri="{FF2B5EF4-FFF2-40B4-BE49-F238E27FC236}">
                <a16:creationId xmlns:a16="http://schemas.microsoft.com/office/drawing/2014/main" id="{FC75EFD3-40FC-4287-99AF-747233D2EC1F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5855263" y="2252400"/>
            <a:ext cx="3917507" cy="508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317D9864-9A7A-46E0-A33A-525B48155628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5855263" y="4075973"/>
            <a:ext cx="3917507" cy="508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2" name="Title">
            <a:extLst>
              <a:ext uri="{FF2B5EF4-FFF2-40B4-BE49-F238E27FC236}">
                <a16:creationId xmlns:a16="http://schemas.microsoft.com/office/drawing/2014/main" id="{EA95FFA4-F047-442C-8969-F1AB33DF8D5A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5855263" y="5191522"/>
            <a:ext cx="3917507" cy="5080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2362344650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3D7501F5-099B-4542-961A-FB4D03FEADB2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5455213" y="3458634"/>
            <a:ext cx="2698751" cy="2254251"/>
          </a:xfrm>
          <a:custGeom>
            <a:avLst/>
            <a:gdLst>
              <a:gd name="connsiteX0" fmla="*/ 0 w 5397501"/>
              <a:gd name="connsiteY0" fmla="*/ 0 h 4508501"/>
              <a:gd name="connsiteX1" fmla="*/ 5397501 w 5397501"/>
              <a:gd name="connsiteY1" fmla="*/ 0 h 4508501"/>
              <a:gd name="connsiteX2" fmla="*/ 5397501 w 5397501"/>
              <a:gd name="connsiteY2" fmla="*/ 4508501 h 4508501"/>
              <a:gd name="connsiteX3" fmla="*/ 0 w 5397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7501" h="4508501">
                <a:moveTo>
                  <a:pt x="0" y="0"/>
                </a:moveTo>
                <a:lnTo>
                  <a:pt x="5397501" y="0"/>
                </a:lnTo>
                <a:lnTo>
                  <a:pt x="5397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C5A9F67-6F25-4FDC-9C07-AA181DDB544F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8225599" y="3458634"/>
            <a:ext cx="2698751" cy="2254251"/>
          </a:xfrm>
          <a:custGeom>
            <a:avLst/>
            <a:gdLst>
              <a:gd name="connsiteX0" fmla="*/ 0 w 5397501"/>
              <a:gd name="connsiteY0" fmla="*/ 0 h 4508501"/>
              <a:gd name="connsiteX1" fmla="*/ 5397501 w 5397501"/>
              <a:gd name="connsiteY1" fmla="*/ 0 h 4508501"/>
              <a:gd name="connsiteX2" fmla="*/ 5397501 w 5397501"/>
              <a:gd name="connsiteY2" fmla="*/ 4508501 h 4508501"/>
              <a:gd name="connsiteX3" fmla="*/ 0 w 5397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7501" h="4508501">
                <a:moveTo>
                  <a:pt x="0" y="0"/>
                </a:moveTo>
                <a:lnTo>
                  <a:pt x="5397501" y="0"/>
                </a:lnTo>
                <a:lnTo>
                  <a:pt x="5397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61242516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shape">
            <a:extLst>
              <a:ext uri="{FF2B5EF4-FFF2-40B4-BE49-F238E27FC236}">
                <a16:creationId xmlns:a16="http://schemas.microsoft.com/office/drawing/2014/main" id="{0C6D62C8-3B16-4DFD-B01E-1DF785332C82}"/>
              </a:ext>
            </a:extLst>
          </p:cNvPr>
          <p:cNvSpPr>
            <a:spLocks noGrp="1"/>
          </p:cNvSpPr>
          <p:nvPr>
            <p:ph type="body" sz="quarter" idx="151" hasCustomPrompt="1"/>
          </p:nvPr>
        </p:nvSpPr>
        <p:spPr>
          <a:xfrm>
            <a:off x="1268975" y="2882771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1" name="shape">
            <a:extLst>
              <a:ext uri="{FF2B5EF4-FFF2-40B4-BE49-F238E27FC236}">
                <a16:creationId xmlns:a16="http://schemas.microsoft.com/office/drawing/2014/main" id="{29690420-E119-419D-829C-1974349626C9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68975" y="3459560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shape">
            <a:extLst>
              <a:ext uri="{FF2B5EF4-FFF2-40B4-BE49-F238E27FC236}">
                <a16:creationId xmlns:a16="http://schemas.microsoft.com/office/drawing/2014/main" id="{796C4027-6164-4480-989B-B3016B31F961}"/>
              </a:ext>
            </a:extLst>
          </p:cNvPr>
          <p:cNvSpPr>
            <a:spLocks noGrp="1"/>
          </p:cNvSpPr>
          <p:nvPr>
            <p:ph type="body" sz="quarter" idx="153" hasCustomPrompt="1"/>
          </p:nvPr>
        </p:nvSpPr>
        <p:spPr>
          <a:xfrm>
            <a:off x="1268975" y="4036349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shape">
            <a:extLst>
              <a:ext uri="{FF2B5EF4-FFF2-40B4-BE49-F238E27FC236}">
                <a16:creationId xmlns:a16="http://schemas.microsoft.com/office/drawing/2014/main" id="{99D78162-99AE-4B57-BBB2-E867D9A935CC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1268975" y="2315505"/>
            <a:ext cx="2598738" cy="508000"/>
          </a:xfrm>
          <a:prstGeom prst="rect">
            <a:avLst/>
          </a:prstGeom>
          <a:solidFill>
            <a:srgbClr val="1C1F25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AD80C315-3C66-4789-8B33-4F6CD9658FBA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423657" y="2409656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77844D7B-C327-480A-B313-5772E6D6891F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1423657" y="2976941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04B5F95D-66F8-402E-9E2D-ABA4726C7939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423657" y="3542090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3AEF4C13-F449-4DBE-B006-199479798CCD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423657" y="4109887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C26D9F91-B394-4D0F-BE39-0C3F782A9E4E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5454683" y="11430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90C22904-69DA-46B0-A905-33328DF4CF16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5454684" y="1485901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3D7501F5-099B-4542-961A-FB4D03FEADB2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5455213" y="3458634"/>
            <a:ext cx="2698751" cy="2254251"/>
          </a:xfrm>
          <a:custGeom>
            <a:avLst/>
            <a:gdLst>
              <a:gd name="connsiteX0" fmla="*/ 0 w 5397501"/>
              <a:gd name="connsiteY0" fmla="*/ 0 h 4508501"/>
              <a:gd name="connsiteX1" fmla="*/ 5397501 w 5397501"/>
              <a:gd name="connsiteY1" fmla="*/ 0 h 4508501"/>
              <a:gd name="connsiteX2" fmla="*/ 5397501 w 5397501"/>
              <a:gd name="connsiteY2" fmla="*/ 4508501 h 4508501"/>
              <a:gd name="connsiteX3" fmla="*/ 0 w 5397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7501" h="4508501">
                <a:moveTo>
                  <a:pt x="0" y="0"/>
                </a:moveTo>
                <a:lnTo>
                  <a:pt x="5397501" y="0"/>
                </a:lnTo>
                <a:lnTo>
                  <a:pt x="5397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C5A9F67-6F25-4FDC-9C07-AA181DDB544F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8225599" y="3458634"/>
            <a:ext cx="2698751" cy="2254251"/>
          </a:xfrm>
          <a:custGeom>
            <a:avLst/>
            <a:gdLst>
              <a:gd name="connsiteX0" fmla="*/ 0 w 5397501"/>
              <a:gd name="connsiteY0" fmla="*/ 0 h 4508501"/>
              <a:gd name="connsiteX1" fmla="*/ 5397501 w 5397501"/>
              <a:gd name="connsiteY1" fmla="*/ 0 h 4508501"/>
              <a:gd name="connsiteX2" fmla="*/ 5397501 w 5397501"/>
              <a:gd name="connsiteY2" fmla="*/ 4508501 h 4508501"/>
              <a:gd name="connsiteX3" fmla="*/ 0 w 5397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7501" h="4508501">
                <a:moveTo>
                  <a:pt x="0" y="0"/>
                </a:moveTo>
                <a:lnTo>
                  <a:pt x="5397501" y="0"/>
                </a:lnTo>
                <a:lnTo>
                  <a:pt x="5397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328917342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10690D3B-7896-4DF6-8E40-48FAD10FBF68}"/>
              </a:ext>
            </a:extLst>
          </p:cNvPr>
          <p:cNvSpPr>
            <a:spLocks noGrp="1"/>
          </p:cNvSpPr>
          <p:nvPr>
            <p:ph type="body" sz="quarter" idx="151" hasCustomPrompt="1"/>
          </p:nvPr>
        </p:nvSpPr>
        <p:spPr>
          <a:xfrm>
            <a:off x="1268975" y="2882771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A89AA0F9-401E-44BF-B405-9BA2A459E48D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1268975" y="3459560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shape">
            <a:extLst>
              <a:ext uri="{FF2B5EF4-FFF2-40B4-BE49-F238E27FC236}">
                <a16:creationId xmlns:a16="http://schemas.microsoft.com/office/drawing/2014/main" id="{BE8E3C91-F23B-44E9-9AD7-FBF948AC3AE0}"/>
              </a:ext>
            </a:extLst>
          </p:cNvPr>
          <p:cNvSpPr>
            <a:spLocks noGrp="1"/>
          </p:cNvSpPr>
          <p:nvPr>
            <p:ph type="body" sz="quarter" idx="153" hasCustomPrompt="1"/>
          </p:nvPr>
        </p:nvSpPr>
        <p:spPr>
          <a:xfrm>
            <a:off x="1268975" y="4036349"/>
            <a:ext cx="2598738" cy="508000"/>
          </a:xfrm>
          <a:prstGeom prst="rect">
            <a:avLst/>
          </a:prstGeom>
          <a:solidFill>
            <a:srgbClr val="E3E5EB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64E7BAAB-73C9-4AD6-80E5-9498E478ACC4}"/>
              </a:ext>
            </a:extLst>
          </p:cNvPr>
          <p:cNvSpPr>
            <a:spLocks noGrp="1"/>
          </p:cNvSpPr>
          <p:nvPr>
            <p:ph type="body" sz="quarter" idx="147" hasCustomPrompt="1"/>
          </p:nvPr>
        </p:nvSpPr>
        <p:spPr>
          <a:xfrm>
            <a:off x="1268975" y="2315505"/>
            <a:ext cx="2598738" cy="508000"/>
          </a:xfrm>
          <a:prstGeom prst="rect">
            <a:avLst/>
          </a:prstGeom>
          <a:solidFill>
            <a:srgbClr val="1C1F25"/>
          </a:solidFill>
        </p:spPr>
        <p:txBody>
          <a:bodyPr anchor="ctr">
            <a:noAutofit/>
          </a:bodyPr>
          <a:lstStyle>
            <a:lvl1pPr algn="l">
              <a:defRPr lang="en-US" sz="1250" dirty="0">
                <a:noFill/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60080F06-8683-4ACA-AFA9-7255C797F429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5454683" y="11430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B3601217-4F5B-45EC-8E2F-0EB0100ED312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5454684" y="1485900"/>
            <a:ext cx="5468343" cy="82960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Double Click to edit text">
            <a:extLst>
              <a:ext uri="{FF2B5EF4-FFF2-40B4-BE49-F238E27FC236}">
                <a16:creationId xmlns:a16="http://schemas.microsoft.com/office/drawing/2014/main" id="{140CEDB6-1CAA-4ADA-BBB7-48734AAF462F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5454683" y="2579028"/>
            <a:ext cx="5467814" cy="113453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7" name="Title">
            <a:extLst>
              <a:ext uri="{FF2B5EF4-FFF2-40B4-BE49-F238E27FC236}">
                <a16:creationId xmlns:a16="http://schemas.microsoft.com/office/drawing/2014/main" id="{699B4561-30BC-4433-9C10-1C44FE43E126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423657" y="2409656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8" name="Title">
            <a:extLst>
              <a:ext uri="{FF2B5EF4-FFF2-40B4-BE49-F238E27FC236}">
                <a16:creationId xmlns:a16="http://schemas.microsoft.com/office/drawing/2014/main" id="{9E3C8A59-21CC-4B7F-B20F-550490FED9D2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1423657" y="2976941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38862803-DCA8-403F-BC75-C7E860BA2E9A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423657" y="3542090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22C492A8-2DCF-44AF-A6C4-E9745275D035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423657" y="4109887"/>
            <a:ext cx="1902474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486422939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F2B48A-D923-4029-83B6-E2031642D4F2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-1"/>
            <a:ext cx="6096000" cy="6857935"/>
          </a:xfrm>
          <a:custGeom>
            <a:avLst/>
            <a:gdLst>
              <a:gd name="connsiteX0" fmla="*/ 0 w 12192000"/>
              <a:gd name="connsiteY0" fmla="*/ 0 h 13715870"/>
              <a:gd name="connsiteX1" fmla="*/ 12192000 w 12192000"/>
              <a:gd name="connsiteY1" fmla="*/ 0 h 13715870"/>
              <a:gd name="connsiteX2" fmla="*/ 12192000 w 12192000"/>
              <a:gd name="connsiteY2" fmla="*/ 13715870 h 13715870"/>
              <a:gd name="connsiteX3" fmla="*/ 0 w 12192000"/>
              <a:gd name="connsiteY3" fmla="*/ 13715870 h 1371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5870">
                <a:moveTo>
                  <a:pt x="0" y="0"/>
                </a:moveTo>
                <a:lnTo>
                  <a:pt x="12192000" y="0"/>
                </a:lnTo>
                <a:lnTo>
                  <a:pt x="12192000" y="13715870"/>
                </a:lnTo>
                <a:lnTo>
                  <a:pt x="0" y="1371587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09370926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Line">
            <a:extLst>
              <a:ext uri="{FF2B5EF4-FFF2-40B4-BE49-F238E27FC236}">
                <a16:creationId xmlns:a16="http://schemas.microsoft.com/office/drawing/2014/main" id="{DB2D1777-0677-49F7-B1E1-0FAFB5C3820E}"/>
              </a:ext>
            </a:extLst>
          </p:cNvPr>
          <p:cNvSpPr/>
          <p:nvPr userDrawn="1"/>
        </p:nvSpPr>
        <p:spPr>
          <a:xfrm>
            <a:off x="6096002" y="4405313"/>
            <a:ext cx="6056671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0F2B48A-D923-4029-83B6-E2031642D4F2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-1"/>
            <a:ext cx="6096000" cy="6857935"/>
          </a:xfrm>
          <a:custGeom>
            <a:avLst/>
            <a:gdLst>
              <a:gd name="connsiteX0" fmla="*/ 0 w 12192000"/>
              <a:gd name="connsiteY0" fmla="*/ 0 h 13715870"/>
              <a:gd name="connsiteX1" fmla="*/ 12192000 w 12192000"/>
              <a:gd name="connsiteY1" fmla="*/ 0 h 13715870"/>
              <a:gd name="connsiteX2" fmla="*/ 12192000 w 12192000"/>
              <a:gd name="connsiteY2" fmla="*/ 13715870 h 13715870"/>
              <a:gd name="connsiteX3" fmla="*/ 0 w 12192000"/>
              <a:gd name="connsiteY3" fmla="*/ 13715870 h 13715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3715870">
                <a:moveTo>
                  <a:pt x="0" y="0"/>
                </a:moveTo>
                <a:lnTo>
                  <a:pt x="12192000" y="0"/>
                </a:lnTo>
                <a:lnTo>
                  <a:pt x="12192000" y="13715870"/>
                </a:lnTo>
                <a:lnTo>
                  <a:pt x="0" y="1371587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F49B505F-C9DF-46FB-973F-5CFDAA04B112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660464" y="1142432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A69E3994-770C-4FFC-B668-4EAD2B46C03A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660465" y="1485331"/>
            <a:ext cx="4263885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71A98D46-22E8-473C-8883-77A11B2343E2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6660463" y="3410421"/>
            <a:ext cx="4263886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Double Click to edit text">
            <a:extLst>
              <a:ext uri="{FF2B5EF4-FFF2-40B4-BE49-F238E27FC236}">
                <a16:creationId xmlns:a16="http://schemas.microsoft.com/office/drawing/2014/main" id="{73FE1709-9B22-469D-83EC-8C3C1032482B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660464" y="5273485"/>
            <a:ext cx="212158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734B8518-B9D7-4CF3-997A-DE2740509438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660464" y="4988322"/>
            <a:ext cx="21215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B9256903-94E0-40DD-B6EB-890A264DC66C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74638" y="5273485"/>
            <a:ext cx="2121586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6947CCD2-A772-40C3-BB14-B0EBB539A004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9074638" y="4988322"/>
            <a:ext cx="2121586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820712329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95FA618-9BDA-4781-8F79-0FF1192DF2B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D882FE-5E96-4E71-8211-DF2454CB1A6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9C088F7B-D667-46BD-94A4-2AA30DE89A55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3048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C0BC06D-F7C1-44F7-853B-B0E33CCB77A9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6096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22CDC780-8EE9-4AF3-93B2-A6950A5D9ACE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9144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C6300353-1F9F-4190-A114-F2D09FAAE266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3048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628FA7D5-3E4D-42B6-9EF2-543872EE2ADB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6096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90804FC3-DC33-4C5E-B21A-7B6E444F2CED}"/>
              </a:ext>
            </a:extLst>
          </p:cNvPr>
          <p:cNvSpPr>
            <a:spLocks noGrp="1"/>
          </p:cNvSpPr>
          <p:nvPr>
            <p:ph type="pic" sz="quarter" idx="157" hasCustomPrompt="1"/>
          </p:nvPr>
        </p:nvSpPr>
        <p:spPr>
          <a:xfrm>
            <a:off x="9144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5046622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42E594F9-4197-4437-BEB3-3E16C212C36B}"/>
              </a:ext>
            </a:extLst>
          </p:cNvPr>
          <p:cNvSpPr/>
          <p:nvPr userDrawn="1"/>
        </p:nvSpPr>
        <p:spPr>
          <a:xfrm>
            <a:off x="0" y="1144521"/>
            <a:ext cx="12192000" cy="4568958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595FA618-9BDA-4781-8F79-0FF1192DF2B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93D882FE-5E96-4E71-8211-DF2454CB1A6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9C088F7B-D667-46BD-94A4-2AA30DE89A55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3048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9C0BC06D-F7C1-44F7-853B-B0E33CCB77A9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6096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22CDC780-8EE9-4AF3-93B2-A6950A5D9ACE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9144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rgbClr val="ACB1BB">
              <a:alpha val="20000"/>
            </a:srgb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C6300353-1F9F-4190-A114-F2D09FAAE266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3048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628FA7D5-3E4D-42B6-9EF2-543872EE2ADB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6096000" y="3429398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90804FC3-DC33-4C5E-B21A-7B6E444F2CED}"/>
              </a:ext>
            </a:extLst>
          </p:cNvPr>
          <p:cNvSpPr>
            <a:spLocks noGrp="1"/>
          </p:cNvSpPr>
          <p:nvPr>
            <p:ph type="pic" sz="quarter" idx="157" hasCustomPrompt="1"/>
          </p:nvPr>
        </p:nvSpPr>
        <p:spPr>
          <a:xfrm>
            <a:off x="9144000" y="1144522"/>
            <a:ext cx="3048000" cy="2286001"/>
          </a:xfrm>
          <a:custGeom>
            <a:avLst/>
            <a:gdLst>
              <a:gd name="connsiteX0" fmla="*/ 0 w 6096000"/>
              <a:gd name="connsiteY0" fmla="*/ 0 h 4572001"/>
              <a:gd name="connsiteX1" fmla="*/ 6096000 w 6096000"/>
              <a:gd name="connsiteY1" fmla="*/ 0 h 4572001"/>
              <a:gd name="connsiteX2" fmla="*/ 6096000 w 6096000"/>
              <a:gd name="connsiteY2" fmla="*/ 4572001 h 4572001"/>
              <a:gd name="connsiteX3" fmla="*/ 0 w 6096000"/>
              <a:gd name="connsiteY3" fmla="*/ 4572001 h 457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4572001">
                <a:moveTo>
                  <a:pt x="0" y="0"/>
                </a:moveTo>
                <a:lnTo>
                  <a:pt x="6096000" y="0"/>
                </a:lnTo>
                <a:lnTo>
                  <a:pt x="6096000" y="4572001"/>
                </a:lnTo>
                <a:lnTo>
                  <a:pt x="0" y="4572001"/>
                </a:lnTo>
                <a:close/>
              </a:path>
            </a:pathLst>
          </a:custGeom>
          <a:solidFill>
            <a:schemeClr val="bg1">
              <a:lumMod val="50000"/>
              <a:alpha val="2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D6D5FEA4-01F4-49D1-AA62-AB0243C83E19}"/>
              </a:ext>
            </a:extLst>
          </p:cNvPr>
          <p:cNvSpPr>
            <a:spLocks noGrp="1"/>
          </p:cNvSpPr>
          <p:nvPr>
            <p:ph type="body" sz="quarter" idx="158" hasCustomPrompt="1"/>
          </p:nvPr>
        </p:nvSpPr>
        <p:spPr>
          <a:xfrm>
            <a:off x="5441974" y="22479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BC0C2EA1-3C20-4E64-9ECD-1D1F5F2254E5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3543300" y="2588881"/>
            <a:ext cx="5105401" cy="202121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9879441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62EA7F7-89B9-4F97-8948-EF3AC53B50B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42474E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4757290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n-Full_Fl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BFF0633-22E9-86EB-9615-1155D2B83D97}"/>
              </a:ext>
            </a:extLst>
          </p:cNvPr>
          <p:cNvSpPr/>
          <p:nvPr userDrawn="1"/>
        </p:nvSpPr>
        <p:spPr>
          <a:xfrm>
            <a:off x="0" y="0"/>
            <a:ext cx="12192000" cy="6849521"/>
          </a:xfrm>
          <a:prstGeom prst="rect">
            <a:avLst/>
          </a:prstGeom>
          <a:solidFill>
            <a:srgbClr val="E8E8E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1">
            <a:extLst>
              <a:ext uri="{FF2B5EF4-FFF2-40B4-BE49-F238E27FC236}">
                <a16:creationId xmlns:a16="http://schemas.microsoft.com/office/drawing/2014/main" id="{A15BDA49-FAB3-AE07-74B9-320C0F1F6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E7FE6ED-F57E-FBDD-43B1-7E0357B07558}"/>
              </a:ext>
            </a:extLst>
          </p:cNvPr>
          <p:cNvCxnSpPr>
            <a:cxnSpLocks/>
          </p:cNvCxnSpPr>
          <p:nvPr userDrawn="1"/>
        </p:nvCxnSpPr>
        <p:spPr>
          <a:xfrm>
            <a:off x="657921" y="278778"/>
            <a:ext cx="0" cy="630044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75F19EB-7D91-2C7E-49EC-1BBAEA8326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2830742" y="3246436"/>
            <a:ext cx="63004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spc="150" dirty="0" smtClean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>
              <a:defRPr/>
            </a:pPr>
            <a:r>
              <a:rPr lang="en-US" sz="900" spc="15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TITLE   |   </a:t>
            </a:r>
            <a:r>
              <a:rPr kumimoji="0" lang="en-US" sz="900" b="1" i="0" u="none" strike="noStrike" kern="1200" cap="none" spc="15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SECTION TITLE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0C95D5B-5D0D-D557-36B3-7A078CE626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2825" y="747728"/>
            <a:ext cx="10095066" cy="129208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Roboto Light"/>
                <a:cs typeface="Arial" panose="020B0604020202020204" pitchFamily="34" charset="0"/>
              </a:defRPr>
            </a:lvl1pPr>
            <a:lvl3pPr marL="228600" indent="-228600">
              <a:buFont typeface="Arial" panose="020B0604020202020204" pitchFamily="34" charset="0"/>
              <a:buChar char="•"/>
              <a:defRPr/>
            </a:lvl3pPr>
            <a:lvl4pPr marL="635000" indent="-311150">
              <a:tabLst/>
              <a:defRPr/>
            </a:lvl4pPr>
            <a:lvl5pPr marL="635000" indent="-311150">
              <a:tabLst/>
              <a:defRPr/>
            </a:lvl5pPr>
          </a:lstStyle>
          <a:p>
            <a:pPr lvl="0"/>
            <a:r>
              <a:rPr lang="en-US"/>
              <a:t>Click to add slide title</a:t>
            </a:r>
          </a:p>
        </p:txBody>
      </p:sp>
      <p:pic>
        <p:nvPicPr>
          <p:cNvPr id="15" name="Picture 5">
            <a:extLst>
              <a:ext uri="{FF2B5EF4-FFF2-40B4-BE49-F238E27FC236}">
                <a16:creationId xmlns:a16="http://schemas.microsoft.com/office/drawing/2014/main" id="{CEF12AC6-4426-89A4-F27B-A91C96FDA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sp>
        <p:nvSpPr>
          <p:cNvPr id="2" name="Text Placeholder 18">
            <a:extLst>
              <a:ext uri="{FF2B5EF4-FFF2-40B4-BE49-F238E27FC236}">
                <a16:creationId xmlns:a16="http://schemas.microsoft.com/office/drawing/2014/main" id="{5F40D162-DF4A-79F7-F17A-F3C3586146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2688" y="402336"/>
            <a:ext cx="2152536" cy="306387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80000"/>
              </a:lnSpc>
              <a:defRPr lang="en-US" sz="900" b="1" kern="12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5pPr>
          </a:lstStyle>
          <a:p>
            <a:pPr lvl="0"/>
            <a:r>
              <a:rPr lang="en-US"/>
              <a:t>HEADER HERE</a:t>
            </a:r>
          </a:p>
        </p:txBody>
      </p:sp>
      <p:sp>
        <p:nvSpPr>
          <p:cNvPr id="3" name="www.websitename.com">
            <a:extLst>
              <a:ext uri="{FF2B5EF4-FFF2-40B4-BE49-F238E27FC236}">
                <a16:creationId xmlns:a16="http://schemas.microsoft.com/office/drawing/2014/main" id="{9B5B71D5-FC77-1CDB-F789-0531141AE2D6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7937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9A97E9A7-5B6C-444B-858C-6E34FB975CA5}"/>
              </a:ext>
            </a:extLst>
          </p:cNvPr>
          <p:cNvSpPr/>
          <p:nvPr userDrawn="1"/>
        </p:nvSpPr>
        <p:spPr>
          <a:xfrm>
            <a:off x="-265" y="-1"/>
            <a:ext cx="12192530" cy="6858002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62EA7F7-89B9-4F97-8948-EF3AC53B50B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24384000"/>
              <a:gd name="connsiteY0" fmla="*/ 0 h 13716000"/>
              <a:gd name="connsiteX1" fmla="*/ 24384000 w 24384000"/>
              <a:gd name="connsiteY1" fmla="*/ 0 h 13716000"/>
              <a:gd name="connsiteX2" fmla="*/ 24384000 w 24384000"/>
              <a:gd name="connsiteY2" fmla="*/ 13716000 h 13716000"/>
              <a:gd name="connsiteX3" fmla="*/ 0 w 24384000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84000" h="13716000">
                <a:moveTo>
                  <a:pt x="0" y="0"/>
                </a:moveTo>
                <a:lnTo>
                  <a:pt x="24384000" y="0"/>
                </a:lnTo>
                <a:lnTo>
                  <a:pt x="24384000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42474E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A18237A9-3E6E-4FE6-8084-0A3F85EB4F91}"/>
              </a:ext>
            </a:extLst>
          </p:cNvPr>
          <p:cNvSpPr>
            <a:spLocks noGrp="1"/>
          </p:cNvSpPr>
          <p:nvPr>
            <p:ph type="body" sz="quarter" idx="122" hasCustomPrompt="1"/>
          </p:nvPr>
        </p:nvSpPr>
        <p:spPr>
          <a:xfrm>
            <a:off x="5451499" y="1985038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ctr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43433E8C-4E89-4543-B890-F3A4999F0B53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3371353" y="2327938"/>
            <a:ext cx="546834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Double Click to edit text">
            <a:extLst>
              <a:ext uri="{FF2B5EF4-FFF2-40B4-BE49-F238E27FC236}">
                <a16:creationId xmlns:a16="http://schemas.microsoft.com/office/drawing/2014/main" id="{5149F4DC-2DBA-49C9-A0F3-2C1979A7C9A6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2620417" y="4212563"/>
            <a:ext cx="6951167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48877831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2D295BD-D8D1-4AC0-B13E-3B16FCF41FD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4" y="1144521"/>
            <a:ext cx="6349934" cy="4568958"/>
          </a:xfrm>
          <a:custGeom>
            <a:avLst/>
            <a:gdLst>
              <a:gd name="connsiteX0" fmla="*/ 0 w 12699868"/>
              <a:gd name="connsiteY0" fmla="*/ 0 h 9137916"/>
              <a:gd name="connsiteX1" fmla="*/ 12699868 w 12699868"/>
              <a:gd name="connsiteY1" fmla="*/ 0 h 9137916"/>
              <a:gd name="connsiteX2" fmla="*/ 12699868 w 12699868"/>
              <a:gd name="connsiteY2" fmla="*/ 9137916 h 9137916"/>
              <a:gd name="connsiteX3" fmla="*/ 0 w 12699868"/>
              <a:gd name="connsiteY3" fmla="*/ 9137916 h 9137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9868" h="9137916">
                <a:moveTo>
                  <a:pt x="0" y="0"/>
                </a:moveTo>
                <a:lnTo>
                  <a:pt x="12699868" y="0"/>
                </a:lnTo>
                <a:lnTo>
                  <a:pt x="12699868" y="9137916"/>
                </a:lnTo>
                <a:lnTo>
                  <a:pt x="0" y="913791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912715457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2D295BD-D8D1-4AC0-B13E-3B16FCF41FD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4" y="1144521"/>
            <a:ext cx="6349934" cy="4568958"/>
          </a:xfrm>
          <a:custGeom>
            <a:avLst/>
            <a:gdLst>
              <a:gd name="connsiteX0" fmla="*/ 0 w 12699868"/>
              <a:gd name="connsiteY0" fmla="*/ 0 h 9137916"/>
              <a:gd name="connsiteX1" fmla="*/ 12699868 w 12699868"/>
              <a:gd name="connsiteY1" fmla="*/ 0 h 9137916"/>
              <a:gd name="connsiteX2" fmla="*/ 12699868 w 12699868"/>
              <a:gd name="connsiteY2" fmla="*/ 9137916 h 9137916"/>
              <a:gd name="connsiteX3" fmla="*/ 0 w 12699868"/>
              <a:gd name="connsiteY3" fmla="*/ 9137916 h 9137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699868" h="9137916">
                <a:moveTo>
                  <a:pt x="0" y="0"/>
                </a:moveTo>
                <a:lnTo>
                  <a:pt x="12699868" y="0"/>
                </a:lnTo>
                <a:lnTo>
                  <a:pt x="12699868" y="9137916"/>
                </a:lnTo>
                <a:lnTo>
                  <a:pt x="0" y="9137916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F5D520EA-F193-49C7-AF1E-119FE1983F4B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204116" y="2247902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7A9D1485-64EE-4508-9163-B168137B2226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204116" y="2590800"/>
            <a:ext cx="5468343" cy="20193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0645055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9FD78B9-2076-4673-A905-D529DCE31D8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3429000"/>
            <a:ext cx="3619501" cy="3429000"/>
          </a:xfrm>
          <a:custGeom>
            <a:avLst/>
            <a:gdLst>
              <a:gd name="connsiteX0" fmla="*/ 0 w 7239001"/>
              <a:gd name="connsiteY0" fmla="*/ 0 h 6858000"/>
              <a:gd name="connsiteX1" fmla="*/ 7239001 w 7239001"/>
              <a:gd name="connsiteY1" fmla="*/ 0 h 6858000"/>
              <a:gd name="connsiteX2" fmla="*/ 7239001 w 7239001"/>
              <a:gd name="connsiteY2" fmla="*/ 6858000 h 6858000"/>
              <a:gd name="connsiteX3" fmla="*/ 0 w 7239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1" h="6858000">
                <a:moveTo>
                  <a:pt x="0" y="0"/>
                </a:moveTo>
                <a:lnTo>
                  <a:pt x="7239001" y="0"/>
                </a:lnTo>
                <a:lnTo>
                  <a:pt x="7239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29403E-50A4-4975-89BC-11598050E5E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920737" y="3429000"/>
            <a:ext cx="3619501" cy="3429000"/>
          </a:xfrm>
          <a:custGeom>
            <a:avLst/>
            <a:gdLst>
              <a:gd name="connsiteX0" fmla="*/ 0 w 7239002"/>
              <a:gd name="connsiteY0" fmla="*/ 0 h 6858000"/>
              <a:gd name="connsiteX1" fmla="*/ 7239002 w 7239002"/>
              <a:gd name="connsiteY1" fmla="*/ 0 h 6858000"/>
              <a:gd name="connsiteX2" fmla="*/ 7239002 w 7239002"/>
              <a:gd name="connsiteY2" fmla="*/ 6858000 h 6858000"/>
              <a:gd name="connsiteX3" fmla="*/ 0 w 723900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2" h="6858000">
                <a:moveTo>
                  <a:pt x="0" y="0"/>
                </a:moveTo>
                <a:lnTo>
                  <a:pt x="7239002" y="0"/>
                </a:lnTo>
                <a:lnTo>
                  <a:pt x="723900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033D3D0-B7B5-4C0F-8CE3-5E24C00D3BB8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8572500" y="3429000"/>
            <a:ext cx="3619500" cy="3429000"/>
          </a:xfrm>
          <a:custGeom>
            <a:avLst/>
            <a:gdLst>
              <a:gd name="connsiteX0" fmla="*/ 0 w 7239000"/>
              <a:gd name="connsiteY0" fmla="*/ 0 h 6858000"/>
              <a:gd name="connsiteX1" fmla="*/ 7239000 w 7239000"/>
              <a:gd name="connsiteY1" fmla="*/ 0 h 6858000"/>
              <a:gd name="connsiteX2" fmla="*/ 7239000 w 7239000"/>
              <a:gd name="connsiteY2" fmla="*/ 6858000 h 6858000"/>
              <a:gd name="connsiteX3" fmla="*/ 0 w 7239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0" h="6858000">
                <a:moveTo>
                  <a:pt x="0" y="0"/>
                </a:moveTo>
                <a:lnTo>
                  <a:pt x="7239000" y="0"/>
                </a:lnTo>
                <a:lnTo>
                  <a:pt x="7239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921067381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9FD78B9-2076-4673-A905-D529DCE31D8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3429000"/>
            <a:ext cx="3619501" cy="3429000"/>
          </a:xfrm>
          <a:custGeom>
            <a:avLst/>
            <a:gdLst>
              <a:gd name="connsiteX0" fmla="*/ 0 w 7239001"/>
              <a:gd name="connsiteY0" fmla="*/ 0 h 6858000"/>
              <a:gd name="connsiteX1" fmla="*/ 7239001 w 7239001"/>
              <a:gd name="connsiteY1" fmla="*/ 0 h 6858000"/>
              <a:gd name="connsiteX2" fmla="*/ 7239001 w 7239001"/>
              <a:gd name="connsiteY2" fmla="*/ 6858000 h 6858000"/>
              <a:gd name="connsiteX3" fmla="*/ 0 w 723900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1" h="6858000">
                <a:moveTo>
                  <a:pt x="0" y="0"/>
                </a:moveTo>
                <a:lnTo>
                  <a:pt x="7239001" y="0"/>
                </a:lnTo>
                <a:lnTo>
                  <a:pt x="723900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129403E-50A4-4975-89BC-11598050E5E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920737" y="3429000"/>
            <a:ext cx="3619501" cy="3429000"/>
          </a:xfrm>
          <a:custGeom>
            <a:avLst/>
            <a:gdLst>
              <a:gd name="connsiteX0" fmla="*/ 0 w 7239002"/>
              <a:gd name="connsiteY0" fmla="*/ 0 h 6858000"/>
              <a:gd name="connsiteX1" fmla="*/ 7239002 w 7239002"/>
              <a:gd name="connsiteY1" fmla="*/ 0 h 6858000"/>
              <a:gd name="connsiteX2" fmla="*/ 7239002 w 7239002"/>
              <a:gd name="connsiteY2" fmla="*/ 6858000 h 6858000"/>
              <a:gd name="connsiteX3" fmla="*/ 0 w 723900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2" h="6858000">
                <a:moveTo>
                  <a:pt x="0" y="0"/>
                </a:moveTo>
                <a:lnTo>
                  <a:pt x="7239002" y="0"/>
                </a:lnTo>
                <a:lnTo>
                  <a:pt x="723900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86B9F567-C47F-4CC7-A29D-A80BDBA6BAF9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BC54ECAC-D0FD-4535-8D24-D593E9E1A448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2" y="1487422"/>
            <a:ext cx="3620823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0DBC1431-5C5B-4F8E-841C-34C56AA7B2D7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6353254" y="1927476"/>
            <a:ext cx="4914822" cy="90614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033D3D0-B7B5-4C0F-8CE3-5E24C00D3BB8}"/>
              </a:ext>
            </a:extLst>
          </p:cNvPr>
          <p:cNvSpPr>
            <a:spLocks noGrp="1"/>
          </p:cNvSpPr>
          <p:nvPr>
            <p:ph type="pic" sz="quarter" idx="152" hasCustomPrompt="1"/>
          </p:nvPr>
        </p:nvSpPr>
        <p:spPr>
          <a:xfrm>
            <a:off x="8572500" y="3429000"/>
            <a:ext cx="3619500" cy="3429000"/>
          </a:xfrm>
          <a:custGeom>
            <a:avLst/>
            <a:gdLst>
              <a:gd name="connsiteX0" fmla="*/ 0 w 7239000"/>
              <a:gd name="connsiteY0" fmla="*/ 0 h 6858000"/>
              <a:gd name="connsiteX1" fmla="*/ 7239000 w 7239000"/>
              <a:gd name="connsiteY1" fmla="*/ 0 h 6858000"/>
              <a:gd name="connsiteX2" fmla="*/ 7239000 w 7239000"/>
              <a:gd name="connsiteY2" fmla="*/ 6858000 h 6858000"/>
              <a:gd name="connsiteX3" fmla="*/ 0 w 7239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39000" h="6858000">
                <a:moveTo>
                  <a:pt x="0" y="0"/>
                </a:moveTo>
                <a:lnTo>
                  <a:pt x="7239000" y="0"/>
                </a:lnTo>
                <a:lnTo>
                  <a:pt x="7239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320478409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BA555F8-7734-431D-A6E2-4BE4769D89C6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2901"/>
            <a:ext cx="2413001" cy="4572100"/>
          </a:xfrm>
          <a:custGeom>
            <a:avLst/>
            <a:gdLst>
              <a:gd name="connsiteX0" fmla="*/ 0 w 4826001"/>
              <a:gd name="connsiteY0" fmla="*/ 0 h 9144199"/>
              <a:gd name="connsiteX1" fmla="*/ 4826001 w 4826001"/>
              <a:gd name="connsiteY1" fmla="*/ 0 h 9144199"/>
              <a:gd name="connsiteX2" fmla="*/ 4826001 w 4826001"/>
              <a:gd name="connsiteY2" fmla="*/ 9144199 h 9144199"/>
              <a:gd name="connsiteX3" fmla="*/ 0 w 4826001"/>
              <a:gd name="connsiteY3" fmla="*/ 9144199 h 9144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9144199">
                <a:moveTo>
                  <a:pt x="0" y="0"/>
                </a:moveTo>
                <a:lnTo>
                  <a:pt x="4826001" y="0"/>
                </a:lnTo>
                <a:lnTo>
                  <a:pt x="4826001" y="9144199"/>
                </a:lnTo>
                <a:lnTo>
                  <a:pt x="0" y="9144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C15A9E3-CC4B-4C3E-88E1-FAC1D02C2EB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683000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74D5F988-F460-444D-AB5F-F5BBDDFF1E2A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3683000" y="1143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8C9D904-86FE-4282-A645-A062364E7105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8510026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CEA99A6D-8911-46B1-8774-5FEF078D5B12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6095999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C29B4E53-4A24-4D1F-BEF8-65003B13BFB8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8510026" y="1143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784411664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EBA555F8-7734-431D-A6E2-4BE4769D89C6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2901"/>
            <a:ext cx="2413001" cy="4572100"/>
          </a:xfrm>
          <a:custGeom>
            <a:avLst/>
            <a:gdLst>
              <a:gd name="connsiteX0" fmla="*/ 0 w 4826001"/>
              <a:gd name="connsiteY0" fmla="*/ 0 h 9144199"/>
              <a:gd name="connsiteX1" fmla="*/ 4826001 w 4826001"/>
              <a:gd name="connsiteY1" fmla="*/ 0 h 9144199"/>
              <a:gd name="connsiteX2" fmla="*/ 4826001 w 4826001"/>
              <a:gd name="connsiteY2" fmla="*/ 9144199 h 9144199"/>
              <a:gd name="connsiteX3" fmla="*/ 0 w 4826001"/>
              <a:gd name="connsiteY3" fmla="*/ 9144199 h 9144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1" h="9144199">
                <a:moveTo>
                  <a:pt x="0" y="0"/>
                </a:moveTo>
                <a:lnTo>
                  <a:pt x="4826001" y="0"/>
                </a:lnTo>
                <a:lnTo>
                  <a:pt x="4826001" y="9144199"/>
                </a:lnTo>
                <a:lnTo>
                  <a:pt x="0" y="9144199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80BB0B91-6F69-40B2-91D8-65F937E4E414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199189" y="2453757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45B50E97-09DD-45C3-83F8-0A19C2C9C8C3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199189" y="2224112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7C15A9E3-CC4B-4C3E-88E1-FAC1D02C2EB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683000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7685D238-BB25-4C7B-B25C-D0EA38867D5D}"/>
              </a:ext>
            </a:extLst>
          </p:cNvPr>
          <p:cNvSpPr>
            <a:spLocks noGrp="1"/>
          </p:cNvSpPr>
          <p:nvPr>
            <p:ph type="body" sz="quarter" idx="152" hasCustomPrompt="1"/>
          </p:nvPr>
        </p:nvSpPr>
        <p:spPr>
          <a:xfrm>
            <a:off x="6847848" y="1589052"/>
            <a:ext cx="906053" cy="531849"/>
          </a:xfrm>
          <a:prstGeom prst="rect">
            <a:avLst/>
          </a:prstGeom>
        </p:spPr>
        <p:txBody>
          <a:bodyPr anchor="ctr"/>
          <a:lstStyle>
            <a:lvl1pPr>
              <a:defRPr kumimoji="0" lang="en-US" sz="2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74D5F988-F460-444D-AB5F-F5BBDDFF1E2A}"/>
              </a:ext>
            </a:extLst>
          </p:cNvPr>
          <p:cNvSpPr>
            <a:spLocks noGrp="1"/>
          </p:cNvSpPr>
          <p:nvPr>
            <p:ph type="pic" sz="quarter" idx="153" hasCustomPrompt="1"/>
          </p:nvPr>
        </p:nvSpPr>
        <p:spPr>
          <a:xfrm>
            <a:off x="3683000" y="1143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B8C9D904-86FE-4282-A645-A062364E7105}"/>
              </a:ext>
            </a:extLst>
          </p:cNvPr>
          <p:cNvSpPr>
            <a:spLocks noGrp="1"/>
          </p:cNvSpPr>
          <p:nvPr>
            <p:ph type="pic" sz="quarter" idx="154" hasCustomPrompt="1"/>
          </p:nvPr>
        </p:nvSpPr>
        <p:spPr>
          <a:xfrm>
            <a:off x="8510026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CEA99A6D-8911-46B1-8774-5FEF078D5B12}"/>
              </a:ext>
            </a:extLst>
          </p:cNvPr>
          <p:cNvSpPr>
            <a:spLocks noGrp="1"/>
          </p:cNvSpPr>
          <p:nvPr>
            <p:ph type="pic" sz="quarter" idx="155" hasCustomPrompt="1"/>
          </p:nvPr>
        </p:nvSpPr>
        <p:spPr>
          <a:xfrm>
            <a:off x="6095999" y="3429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C29B4E53-4A24-4D1F-BEF8-65003B13BFB8}"/>
              </a:ext>
            </a:extLst>
          </p:cNvPr>
          <p:cNvSpPr>
            <a:spLocks noGrp="1"/>
          </p:cNvSpPr>
          <p:nvPr>
            <p:ph type="pic" sz="quarter" idx="156" hasCustomPrompt="1"/>
          </p:nvPr>
        </p:nvSpPr>
        <p:spPr>
          <a:xfrm>
            <a:off x="8510026" y="1143000"/>
            <a:ext cx="2413000" cy="2286000"/>
          </a:xfrm>
          <a:custGeom>
            <a:avLst/>
            <a:gdLst>
              <a:gd name="connsiteX0" fmla="*/ 0 w 4826000"/>
              <a:gd name="connsiteY0" fmla="*/ 0 h 4572000"/>
              <a:gd name="connsiteX1" fmla="*/ 4826000 w 4826000"/>
              <a:gd name="connsiteY1" fmla="*/ 0 h 4572000"/>
              <a:gd name="connsiteX2" fmla="*/ 4826000 w 4826000"/>
              <a:gd name="connsiteY2" fmla="*/ 4572000 h 4572000"/>
              <a:gd name="connsiteX3" fmla="*/ 0 w 4826000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26000" h="4572000">
                <a:moveTo>
                  <a:pt x="0" y="0"/>
                </a:moveTo>
                <a:lnTo>
                  <a:pt x="4826000" y="0"/>
                </a:lnTo>
                <a:lnTo>
                  <a:pt x="4826000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19488248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1825194-D55C-4462-8CA1-64BA7C9911C7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AC86319-46AE-4535-B18B-060C85C47AE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5F3610D-00D6-484F-B62F-99B95B1E7EC6}"/>
              </a:ext>
            </a:extLst>
          </p:cNvPr>
          <p:cNvSpPr>
            <a:spLocks noGrp="1"/>
          </p:cNvSpPr>
          <p:nvPr>
            <p:ph type="pic" sz="quarter" idx="139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C3D3E18-B4E2-45B4-9AD5-EF607586FDDF}"/>
              </a:ext>
            </a:extLst>
          </p:cNvPr>
          <p:cNvSpPr>
            <a:spLocks noGrp="1"/>
          </p:cNvSpPr>
          <p:nvPr>
            <p:ph type="pic" sz="quarter" idx="140" hasCustomPrompt="1"/>
          </p:nvPr>
        </p:nvSpPr>
        <p:spPr>
          <a:xfrm>
            <a:off x="8541776" y="1143000"/>
            <a:ext cx="2381251" cy="2266950"/>
          </a:xfrm>
          <a:custGeom>
            <a:avLst/>
            <a:gdLst>
              <a:gd name="connsiteX0" fmla="*/ 0 w 4762502"/>
              <a:gd name="connsiteY0" fmla="*/ 0 h 4533900"/>
              <a:gd name="connsiteX1" fmla="*/ 4762502 w 4762502"/>
              <a:gd name="connsiteY1" fmla="*/ 0 h 4533900"/>
              <a:gd name="connsiteX2" fmla="*/ 4762502 w 4762502"/>
              <a:gd name="connsiteY2" fmla="*/ 4533900 h 4533900"/>
              <a:gd name="connsiteX3" fmla="*/ 0 w 4762502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2" h="4533900">
                <a:moveTo>
                  <a:pt x="0" y="0"/>
                </a:moveTo>
                <a:lnTo>
                  <a:pt x="4762502" y="0"/>
                </a:lnTo>
                <a:lnTo>
                  <a:pt x="4762502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6F2DCE5-A08E-472B-A1CA-B8F516820A93}"/>
              </a:ext>
            </a:extLst>
          </p:cNvPr>
          <p:cNvSpPr>
            <a:spLocks noGrp="1"/>
          </p:cNvSpPr>
          <p:nvPr>
            <p:ph type="pic" sz="quarter" idx="141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151123A-E48C-46B9-BF68-679DC6CCF71A}"/>
              </a:ext>
            </a:extLst>
          </p:cNvPr>
          <p:cNvSpPr>
            <a:spLocks noGrp="1"/>
          </p:cNvSpPr>
          <p:nvPr>
            <p:ph type="pic" sz="quarter" idx="142" hasCustomPrompt="1"/>
          </p:nvPr>
        </p:nvSpPr>
        <p:spPr>
          <a:xfrm>
            <a:off x="6117510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349487872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Double Click to edit text">
            <a:extLst>
              <a:ext uri="{FF2B5EF4-FFF2-40B4-BE49-F238E27FC236}">
                <a16:creationId xmlns:a16="http://schemas.microsoft.com/office/drawing/2014/main" id="{8DA03CFF-CDB9-4C9F-BE1C-DF2AAF98140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6209585" y="2199733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6C1B1C06-B2E1-49D4-A57C-F54CF63724D9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6209585" y="1912938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B5F5148C-491E-4C75-A3E9-20607038844E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8628937" y="4505179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D9221EC5-4824-48C5-BAA5-A7F3364B4DDC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8628938" y="4218384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01825194-D55C-4462-8CA1-64BA7C9911C7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DAC86319-46AE-4535-B18B-060C85C47AE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35F3610D-00D6-484F-B62F-99B95B1E7EC6}"/>
              </a:ext>
            </a:extLst>
          </p:cNvPr>
          <p:cNvSpPr>
            <a:spLocks noGrp="1"/>
          </p:cNvSpPr>
          <p:nvPr>
            <p:ph type="pic" sz="quarter" idx="139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0C3D3E18-B4E2-45B4-9AD5-EF607586FDDF}"/>
              </a:ext>
            </a:extLst>
          </p:cNvPr>
          <p:cNvSpPr>
            <a:spLocks noGrp="1"/>
          </p:cNvSpPr>
          <p:nvPr>
            <p:ph type="pic" sz="quarter" idx="140" hasCustomPrompt="1"/>
          </p:nvPr>
        </p:nvSpPr>
        <p:spPr>
          <a:xfrm>
            <a:off x="8541776" y="1143000"/>
            <a:ext cx="2381251" cy="2266950"/>
          </a:xfrm>
          <a:custGeom>
            <a:avLst/>
            <a:gdLst>
              <a:gd name="connsiteX0" fmla="*/ 0 w 4762502"/>
              <a:gd name="connsiteY0" fmla="*/ 0 h 4533900"/>
              <a:gd name="connsiteX1" fmla="*/ 4762502 w 4762502"/>
              <a:gd name="connsiteY1" fmla="*/ 0 h 4533900"/>
              <a:gd name="connsiteX2" fmla="*/ 4762502 w 4762502"/>
              <a:gd name="connsiteY2" fmla="*/ 4533900 h 4533900"/>
              <a:gd name="connsiteX3" fmla="*/ 0 w 4762502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2" h="4533900">
                <a:moveTo>
                  <a:pt x="0" y="0"/>
                </a:moveTo>
                <a:lnTo>
                  <a:pt x="4762502" y="0"/>
                </a:lnTo>
                <a:lnTo>
                  <a:pt x="4762502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56F2DCE5-A08E-472B-A1CA-B8F516820A93}"/>
              </a:ext>
            </a:extLst>
          </p:cNvPr>
          <p:cNvSpPr>
            <a:spLocks noGrp="1"/>
          </p:cNvSpPr>
          <p:nvPr>
            <p:ph type="pic" sz="quarter" idx="141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B151123A-E48C-46B9-BF68-679DC6CCF71A}"/>
              </a:ext>
            </a:extLst>
          </p:cNvPr>
          <p:cNvSpPr>
            <a:spLocks noGrp="1"/>
          </p:cNvSpPr>
          <p:nvPr>
            <p:ph type="pic" sz="quarter" idx="142" hasCustomPrompt="1"/>
          </p:nvPr>
        </p:nvSpPr>
        <p:spPr>
          <a:xfrm>
            <a:off x="6117510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71402800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FEBE02D-93AB-40E1-972E-1EE627D3EAF0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FAC358E-6F18-4405-9181-38DA8E5D690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38400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C91C21-488E-4684-BD70-BF339864CDDE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4876800" y="1144522"/>
            <a:ext cx="2438401" cy="2438401"/>
          </a:xfrm>
          <a:custGeom>
            <a:avLst/>
            <a:gdLst>
              <a:gd name="connsiteX0" fmla="*/ 0 w 4876801"/>
              <a:gd name="connsiteY0" fmla="*/ 0 h 4876801"/>
              <a:gd name="connsiteX1" fmla="*/ 4876801 w 4876801"/>
              <a:gd name="connsiteY1" fmla="*/ 0 h 4876801"/>
              <a:gd name="connsiteX2" fmla="*/ 4876801 w 4876801"/>
              <a:gd name="connsiteY2" fmla="*/ 4876801 h 4876801"/>
              <a:gd name="connsiteX3" fmla="*/ 0 w 4876801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4876801">
                <a:moveTo>
                  <a:pt x="0" y="0"/>
                </a:moveTo>
                <a:lnTo>
                  <a:pt x="4876801" y="0"/>
                </a:lnTo>
                <a:lnTo>
                  <a:pt x="4876801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370ED32-C224-4C34-9115-E91FCD30CA53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7315201" y="1144522"/>
            <a:ext cx="2438401" cy="2438401"/>
          </a:xfrm>
          <a:custGeom>
            <a:avLst/>
            <a:gdLst>
              <a:gd name="connsiteX0" fmla="*/ 0 w 4876801"/>
              <a:gd name="connsiteY0" fmla="*/ 0 h 4876801"/>
              <a:gd name="connsiteX1" fmla="*/ 4876801 w 4876801"/>
              <a:gd name="connsiteY1" fmla="*/ 0 h 4876801"/>
              <a:gd name="connsiteX2" fmla="*/ 4876801 w 4876801"/>
              <a:gd name="connsiteY2" fmla="*/ 4876801 h 4876801"/>
              <a:gd name="connsiteX3" fmla="*/ 0 w 4876801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4876801">
                <a:moveTo>
                  <a:pt x="0" y="0"/>
                </a:moveTo>
                <a:lnTo>
                  <a:pt x="4876801" y="0"/>
                </a:lnTo>
                <a:lnTo>
                  <a:pt x="4876801" y="4876801"/>
                </a:lnTo>
                <a:lnTo>
                  <a:pt x="0" y="48768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4820564-650D-422D-BA9B-FD833ACF669B}"/>
              </a:ext>
            </a:extLst>
          </p:cNvPr>
          <p:cNvSpPr>
            <a:spLocks noGrp="1"/>
          </p:cNvSpPr>
          <p:nvPr>
            <p:ph type="pic" sz="quarter" idx="149" hasCustomPrompt="1"/>
          </p:nvPr>
        </p:nvSpPr>
        <p:spPr>
          <a:xfrm>
            <a:off x="9753600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67647489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_Basic_Fl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096" y="708723"/>
            <a:ext cx="10422704" cy="981965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688" y="1825625"/>
            <a:ext cx="10421108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Vertical Text Placeholder 15">
            <a:extLst>
              <a:ext uri="{FF2B5EF4-FFF2-40B4-BE49-F238E27FC236}">
                <a16:creationId xmlns:a16="http://schemas.microsoft.com/office/drawing/2014/main" id="{8FCF7068-2190-A547-78AD-D87FBA120A1B}"/>
              </a:ext>
            </a:extLst>
          </p:cNvPr>
          <p:cNvSpPr>
            <a:spLocks noGrp="1"/>
          </p:cNvSpPr>
          <p:nvPr>
            <p:ph type="body" orient="vert" sz="quarter" idx="14" hasCustomPrompt="1"/>
          </p:nvPr>
        </p:nvSpPr>
        <p:spPr>
          <a:xfrm>
            <a:off x="87721" y="315931"/>
            <a:ext cx="379412" cy="6405543"/>
          </a:xfrm>
        </p:spPr>
        <p:txBody>
          <a:bodyPr vert="eaVert">
            <a:noAutofit/>
          </a:bodyPr>
          <a:lstStyle>
            <a:lvl1pPr marL="0" indent="0" algn="l" defTabSz="914400" rtl="0" eaLnBrk="1" latinLnBrk="0" hangingPunct="1">
              <a:buNone/>
              <a:defRPr lang="en-US" sz="900" kern="1200" spc="1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marL="0" lvl="0" algn="l" defTabSz="914400" rtl="0" eaLnBrk="1" latinLnBrk="0" hangingPunct="1">
              <a:defRPr/>
            </a:pPr>
            <a:r>
              <a:rPr lang="en-US" sz="900" spc="150">
                <a:solidFill>
                  <a:prstClr val="black"/>
                </a:solidFill>
              </a:rPr>
              <a:t>PRESENTATION</a:t>
            </a:r>
            <a:r>
              <a:rPr lang="en-US" sz="900"/>
              <a:t> TITLE   |   </a:t>
            </a:r>
            <a:r>
              <a:rPr lang="en-US" sz="900" b="1" spc="150">
                <a:solidFill>
                  <a:prstClr val="black"/>
                </a:solidFill>
              </a:rPr>
              <a:t>SECTION TITLE</a:t>
            </a:r>
            <a:endParaRPr lang="en-US" sz="900" b="1" kern="1200" spc="15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0880AA-7F47-7632-FC0D-D9160EFA8C14}"/>
              </a:ext>
            </a:extLst>
          </p:cNvPr>
          <p:cNvCxnSpPr>
            <a:cxnSpLocks/>
          </p:cNvCxnSpPr>
          <p:nvPr userDrawn="1"/>
        </p:nvCxnSpPr>
        <p:spPr>
          <a:xfrm>
            <a:off x="657921" y="278778"/>
            <a:ext cx="0" cy="630044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5">
            <a:extLst>
              <a:ext uri="{FF2B5EF4-FFF2-40B4-BE49-F238E27FC236}">
                <a16:creationId xmlns:a16="http://schemas.microsoft.com/office/drawing/2014/main" id="{90F82FCB-325A-6155-03BA-B4BCF21D26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sp>
        <p:nvSpPr>
          <p:cNvPr id="10" name="Text Placeholder 18">
            <a:extLst>
              <a:ext uri="{FF2B5EF4-FFF2-40B4-BE49-F238E27FC236}">
                <a16:creationId xmlns:a16="http://schemas.microsoft.com/office/drawing/2014/main" id="{7C70AAB1-2BC9-EE2B-EB10-1E91ED16BFC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2688" y="402336"/>
            <a:ext cx="2152536" cy="306387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80000"/>
              </a:lnSpc>
              <a:defRPr lang="en-US" sz="900" b="1" kern="12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5pPr>
          </a:lstStyle>
          <a:p>
            <a:pPr lvl="0"/>
            <a:r>
              <a:rPr lang="en-US"/>
              <a:t>HEADER HERE</a:t>
            </a:r>
          </a:p>
        </p:txBody>
      </p:sp>
      <p:sp>
        <p:nvSpPr>
          <p:cNvPr id="11" name="www.websitename.com">
            <a:extLst>
              <a:ext uri="{FF2B5EF4-FFF2-40B4-BE49-F238E27FC236}">
                <a16:creationId xmlns:a16="http://schemas.microsoft.com/office/drawing/2014/main" id="{62FA3EBF-E449-1155-BA4F-72D9B2CAF24C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BDA62577-30A6-4DAE-8840-0E2845D5C2B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8976" y="402398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B3EA28C5-6A4F-407D-A967-41BFEB9FA19D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8975" y="4366883"/>
            <a:ext cx="5468342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E28578B5-A35A-415E-9FC3-341C124C37E3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7957620" y="4557383"/>
            <a:ext cx="3173930" cy="11557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FEBE02D-93AB-40E1-972E-1EE627D3EAF0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FAC358E-6F18-4405-9181-38DA8E5D690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38400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FC91C21-488E-4684-BD70-BF339864CDDE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4876800" y="1144522"/>
            <a:ext cx="2438401" cy="2438401"/>
          </a:xfrm>
          <a:custGeom>
            <a:avLst/>
            <a:gdLst>
              <a:gd name="connsiteX0" fmla="*/ 0 w 4876801"/>
              <a:gd name="connsiteY0" fmla="*/ 0 h 4876801"/>
              <a:gd name="connsiteX1" fmla="*/ 4876801 w 4876801"/>
              <a:gd name="connsiteY1" fmla="*/ 0 h 4876801"/>
              <a:gd name="connsiteX2" fmla="*/ 4876801 w 4876801"/>
              <a:gd name="connsiteY2" fmla="*/ 4876801 h 4876801"/>
              <a:gd name="connsiteX3" fmla="*/ 0 w 4876801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4876801">
                <a:moveTo>
                  <a:pt x="0" y="0"/>
                </a:moveTo>
                <a:lnTo>
                  <a:pt x="4876801" y="0"/>
                </a:lnTo>
                <a:lnTo>
                  <a:pt x="4876801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370ED32-C224-4C34-9115-E91FCD30CA53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7315201" y="1144522"/>
            <a:ext cx="2438401" cy="2438401"/>
          </a:xfrm>
          <a:custGeom>
            <a:avLst/>
            <a:gdLst>
              <a:gd name="connsiteX0" fmla="*/ 0 w 4876801"/>
              <a:gd name="connsiteY0" fmla="*/ 0 h 4876801"/>
              <a:gd name="connsiteX1" fmla="*/ 4876801 w 4876801"/>
              <a:gd name="connsiteY1" fmla="*/ 0 h 4876801"/>
              <a:gd name="connsiteX2" fmla="*/ 4876801 w 4876801"/>
              <a:gd name="connsiteY2" fmla="*/ 4876801 h 4876801"/>
              <a:gd name="connsiteX3" fmla="*/ 0 w 4876801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4876801">
                <a:moveTo>
                  <a:pt x="0" y="0"/>
                </a:moveTo>
                <a:lnTo>
                  <a:pt x="4876801" y="0"/>
                </a:lnTo>
                <a:lnTo>
                  <a:pt x="4876801" y="4876801"/>
                </a:lnTo>
                <a:lnTo>
                  <a:pt x="0" y="487680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4820564-650D-422D-BA9B-FD833ACF669B}"/>
              </a:ext>
            </a:extLst>
          </p:cNvPr>
          <p:cNvSpPr>
            <a:spLocks noGrp="1"/>
          </p:cNvSpPr>
          <p:nvPr>
            <p:ph type="pic" sz="quarter" idx="149" hasCustomPrompt="1"/>
          </p:nvPr>
        </p:nvSpPr>
        <p:spPr>
          <a:xfrm>
            <a:off x="9753600" y="1144522"/>
            <a:ext cx="2438400" cy="2438401"/>
          </a:xfrm>
          <a:custGeom>
            <a:avLst/>
            <a:gdLst>
              <a:gd name="connsiteX0" fmla="*/ 0 w 4876800"/>
              <a:gd name="connsiteY0" fmla="*/ 0 h 4876801"/>
              <a:gd name="connsiteX1" fmla="*/ 4876800 w 4876800"/>
              <a:gd name="connsiteY1" fmla="*/ 0 h 4876801"/>
              <a:gd name="connsiteX2" fmla="*/ 4876800 w 4876800"/>
              <a:gd name="connsiteY2" fmla="*/ 4876801 h 4876801"/>
              <a:gd name="connsiteX3" fmla="*/ 0 w 4876800"/>
              <a:gd name="connsiteY3" fmla="*/ 4876801 h 4876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4876801">
                <a:moveTo>
                  <a:pt x="0" y="0"/>
                </a:moveTo>
                <a:lnTo>
                  <a:pt x="4876800" y="0"/>
                </a:lnTo>
                <a:lnTo>
                  <a:pt x="4876800" y="4876801"/>
                </a:lnTo>
                <a:lnTo>
                  <a:pt x="0" y="48768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586715007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05622D2-E328-4357-B5D2-BCE3D766042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C23AF4D-5C1C-4418-B1CE-02CAD640984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048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C8F0FED-D993-4D3C-878E-0E9C3774B85D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6096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B384732-742E-48E3-A448-9C0BBA2E38AA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9144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11480350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8FA3D8A1-C420-4F42-AF98-FD4D322164CC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19D75539-33C8-4AAA-9E30-1EBE462180EE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4" y="1487422"/>
            <a:ext cx="4572709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05622D2-E328-4357-B5D2-BCE3D766042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C23AF4D-5C1C-4418-B1CE-02CAD640984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048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C8F0FED-D993-4D3C-878E-0E9C3774B85D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6096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B384732-742E-48E3-A448-9C0BBA2E38AA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9144000" y="4318000"/>
            <a:ext cx="3048000" cy="2540000"/>
          </a:xfrm>
          <a:custGeom>
            <a:avLst/>
            <a:gdLst>
              <a:gd name="connsiteX0" fmla="*/ 0 w 6096000"/>
              <a:gd name="connsiteY0" fmla="*/ 0 h 5080000"/>
              <a:gd name="connsiteX1" fmla="*/ 6096000 w 6096000"/>
              <a:gd name="connsiteY1" fmla="*/ 0 h 5080000"/>
              <a:gd name="connsiteX2" fmla="*/ 6096000 w 6096000"/>
              <a:gd name="connsiteY2" fmla="*/ 5080000 h 5080000"/>
              <a:gd name="connsiteX3" fmla="*/ 0 w 6096000"/>
              <a:gd name="connsiteY3" fmla="*/ 508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5080000">
                <a:moveTo>
                  <a:pt x="0" y="0"/>
                </a:moveTo>
                <a:lnTo>
                  <a:pt x="6096000" y="0"/>
                </a:lnTo>
                <a:lnTo>
                  <a:pt x="6096000" y="5080000"/>
                </a:lnTo>
                <a:lnTo>
                  <a:pt x="0" y="5080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024294941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FC8409C-5C0E-47A1-8CB4-1C02EC604AA9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047549" y="2286000"/>
            <a:ext cx="2438401" cy="4572000"/>
          </a:xfrm>
          <a:custGeom>
            <a:avLst/>
            <a:gdLst>
              <a:gd name="connsiteX0" fmla="*/ 0 w 4876801"/>
              <a:gd name="connsiteY0" fmla="*/ 0 h 9144000"/>
              <a:gd name="connsiteX1" fmla="*/ 4876801 w 4876801"/>
              <a:gd name="connsiteY1" fmla="*/ 0 h 9144000"/>
              <a:gd name="connsiteX2" fmla="*/ 4876801 w 4876801"/>
              <a:gd name="connsiteY2" fmla="*/ 9144000 h 9144000"/>
              <a:gd name="connsiteX3" fmla="*/ 0 w 4876801"/>
              <a:gd name="connsiteY3" fmla="*/ 914400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9144000">
                <a:moveTo>
                  <a:pt x="0" y="0"/>
                </a:moveTo>
                <a:lnTo>
                  <a:pt x="4876801" y="0"/>
                </a:lnTo>
                <a:lnTo>
                  <a:pt x="4876801" y="9144000"/>
                </a:lnTo>
                <a:lnTo>
                  <a:pt x="0" y="9144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5C7E599-84A0-4243-9DA1-E2128636EBA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485948" y="0"/>
            <a:ext cx="2438400" cy="4572000"/>
          </a:xfrm>
          <a:custGeom>
            <a:avLst/>
            <a:gdLst>
              <a:gd name="connsiteX0" fmla="*/ 0 w 4876800"/>
              <a:gd name="connsiteY0" fmla="*/ 0 h 9144000"/>
              <a:gd name="connsiteX1" fmla="*/ 4876800 w 4876800"/>
              <a:gd name="connsiteY1" fmla="*/ 0 h 9144000"/>
              <a:gd name="connsiteX2" fmla="*/ 4876800 w 4876800"/>
              <a:gd name="connsiteY2" fmla="*/ 9144000 h 9144000"/>
              <a:gd name="connsiteX3" fmla="*/ 0 w 4876800"/>
              <a:gd name="connsiteY3" fmla="*/ 914400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9144000">
                <a:moveTo>
                  <a:pt x="0" y="0"/>
                </a:moveTo>
                <a:lnTo>
                  <a:pt x="4876800" y="0"/>
                </a:lnTo>
                <a:lnTo>
                  <a:pt x="4876800" y="9144000"/>
                </a:lnTo>
                <a:lnTo>
                  <a:pt x="0" y="9144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12568515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39B5FD25-7DDB-4B19-9F1D-57CF5449184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B5E3DEC2-ED14-463F-85BE-41EA8C2EC342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4" y="1487422"/>
            <a:ext cx="4572709" cy="194157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29140A87-B7FB-4E46-9BDB-44F70C378752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1267652" y="4041147"/>
            <a:ext cx="4572710" cy="53085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FC8409C-5C0E-47A1-8CB4-1C02EC604AA9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6047549" y="2286000"/>
            <a:ext cx="2438401" cy="4572000"/>
          </a:xfrm>
          <a:custGeom>
            <a:avLst/>
            <a:gdLst>
              <a:gd name="connsiteX0" fmla="*/ 0 w 4876801"/>
              <a:gd name="connsiteY0" fmla="*/ 0 h 9144000"/>
              <a:gd name="connsiteX1" fmla="*/ 4876801 w 4876801"/>
              <a:gd name="connsiteY1" fmla="*/ 0 h 9144000"/>
              <a:gd name="connsiteX2" fmla="*/ 4876801 w 4876801"/>
              <a:gd name="connsiteY2" fmla="*/ 9144000 h 9144000"/>
              <a:gd name="connsiteX3" fmla="*/ 0 w 4876801"/>
              <a:gd name="connsiteY3" fmla="*/ 914400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1" h="9144000">
                <a:moveTo>
                  <a:pt x="0" y="0"/>
                </a:moveTo>
                <a:lnTo>
                  <a:pt x="4876801" y="0"/>
                </a:lnTo>
                <a:lnTo>
                  <a:pt x="4876801" y="9144000"/>
                </a:lnTo>
                <a:lnTo>
                  <a:pt x="0" y="9144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5C7E599-84A0-4243-9DA1-E2128636EBA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485948" y="0"/>
            <a:ext cx="2438400" cy="4572000"/>
          </a:xfrm>
          <a:custGeom>
            <a:avLst/>
            <a:gdLst>
              <a:gd name="connsiteX0" fmla="*/ 0 w 4876800"/>
              <a:gd name="connsiteY0" fmla="*/ 0 h 9144000"/>
              <a:gd name="connsiteX1" fmla="*/ 4876800 w 4876800"/>
              <a:gd name="connsiteY1" fmla="*/ 0 h 9144000"/>
              <a:gd name="connsiteX2" fmla="*/ 4876800 w 4876800"/>
              <a:gd name="connsiteY2" fmla="*/ 9144000 h 9144000"/>
              <a:gd name="connsiteX3" fmla="*/ 0 w 4876800"/>
              <a:gd name="connsiteY3" fmla="*/ 9144000 h 91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76800" h="9144000">
                <a:moveTo>
                  <a:pt x="0" y="0"/>
                </a:moveTo>
                <a:lnTo>
                  <a:pt x="4876800" y="0"/>
                </a:lnTo>
                <a:lnTo>
                  <a:pt x="4876800" y="9144000"/>
                </a:lnTo>
                <a:lnTo>
                  <a:pt x="0" y="91440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3C3B5F2D-0FF4-4A5F-AB3F-FC82D73C16FE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1278128" y="5275117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D8C1E494-CD20-4375-8511-9D1B8F656AB3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1278129" y="4988322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7E17C81A-32CF-4517-A27A-3EB67F89C784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3662838" y="5275117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D54B9F10-35AD-462F-AADA-84116943193B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662839" y="4988322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2501626630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BEBFCC4-2C4D-4AB2-B9ED-237315191FC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4522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2275C244-D34A-4989-942B-CB38C812BD26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1268976" y="3461148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59918BB-B7BB-4847-B96E-952C32661B65}"/>
              </a:ext>
            </a:extLst>
          </p:cNvPr>
          <p:cNvSpPr>
            <a:spLocks noGrp="1"/>
          </p:cNvSpPr>
          <p:nvPr>
            <p:ph type="pic" sz="quarter" idx="149" hasCustomPrompt="1"/>
          </p:nvPr>
        </p:nvSpPr>
        <p:spPr>
          <a:xfrm>
            <a:off x="3586726" y="1144521"/>
            <a:ext cx="2254251" cy="4568958"/>
          </a:xfrm>
          <a:custGeom>
            <a:avLst/>
            <a:gdLst>
              <a:gd name="connsiteX0" fmla="*/ 0 w 4508501"/>
              <a:gd name="connsiteY0" fmla="*/ 0 h 9137915"/>
              <a:gd name="connsiteX1" fmla="*/ 4508501 w 4508501"/>
              <a:gd name="connsiteY1" fmla="*/ 0 h 9137915"/>
              <a:gd name="connsiteX2" fmla="*/ 4508501 w 4508501"/>
              <a:gd name="connsiteY2" fmla="*/ 9137915 h 9137915"/>
              <a:gd name="connsiteX3" fmla="*/ 0 w 4508501"/>
              <a:gd name="connsiteY3" fmla="*/ 9137915 h 9137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9137915">
                <a:moveTo>
                  <a:pt x="0" y="0"/>
                </a:moveTo>
                <a:lnTo>
                  <a:pt x="4508501" y="0"/>
                </a:lnTo>
                <a:lnTo>
                  <a:pt x="4508501" y="9137915"/>
                </a:lnTo>
                <a:lnTo>
                  <a:pt x="0" y="913791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B96617C-27CC-43D0-9AA9-7602D7118788}"/>
              </a:ext>
            </a:extLst>
          </p:cNvPr>
          <p:cNvSpPr>
            <a:spLocks noGrp="1"/>
          </p:cNvSpPr>
          <p:nvPr>
            <p:ph type="pic" sz="quarter" idx="150" hasCustomPrompt="1"/>
          </p:nvPr>
        </p:nvSpPr>
        <p:spPr>
          <a:xfrm>
            <a:off x="5904474" y="1144522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47803115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D533CED3-211F-49FF-BE87-5575D57BD694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951481" y="4026298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91059629-4623-4496-BEAC-AE6E62EBF334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951480" y="4369197"/>
            <a:ext cx="3971546" cy="134428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5" name="Double Click to edit text">
            <a:extLst>
              <a:ext uri="{FF2B5EF4-FFF2-40B4-BE49-F238E27FC236}">
                <a16:creationId xmlns:a16="http://schemas.microsoft.com/office/drawing/2014/main" id="{6099C926-866D-4B7C-AF70-4FEE0D79D53F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9074638" y="1431316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41A97A46-7F55-49C2-953E-A37BD968AF76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9074639" y="1144521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7" name="Double Click to edit text">
            <a:extLst>
              <a:ext uri="{FF2B5EF4-FFF2-40B4-BE49-F238E27FC236}">
                <a16:creationId xmlns:a16="http://schemas.microsoft.com/office/drawing/2014/main" id="{1184C488-4D2B-4C64-8FA2-083634BB891A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9074638" y="2958491"/>
            <a:ext cx="2206624" cy="43075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50627108-D9BD-4C8D-BB6F-D3BD8CE14772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9074639" y="2671696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6BEBFCC4-2C4D-4AB2-B9ED-237315191FC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4522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2275C244-D34A-4989-942B-CB38C812BD26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1268976" y="3461148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D59918BB-B7BB-4847-B96E-952C32661B65}"/>
              </a:ext>
            </a:extLst>
          </p:cNvPr>
          <p:cNvSpPr>
            <a:spLocks noGrp="1"/>
          </p:cNvSpPr>
          <p:nvPr>
            <p:ph type="pic" sz="quarter" idx="149" hasCustomPrompt="1"/>
          </p:nvPr>
        </p:nvSpPr>
        <p:spPr>
          <a:xfrm>
            <a:off x="3586726" y="1144521"/>
            <a:ext cx="2254251" cy="4568958"/>
          </a:xfrm>
          <a:custGeom>
            <a:avLst/>
            <a:gdLst>
              <a:gd name="connsiteX0" fmla="*/ 0 w 4508501"/>
              <a:gd name="connsiteY0" fmla="*/ 0 h 9137915"/>
              <a:gd name="connsiteX1" fmla="*/ 4508501 w 4508501"/>
              <a:gd name="connsiteY1" fmla="*/ 0 h 9137915"/>
              <a:gd name="connsiteX2" fmla="*/ 4508501 w 4508501"/>
              <a:gd name="connsiteY2" fmla="*/ 9137915 h 9137915"/>
              <a:gd name="connsiteX3" fmla="*/ 0 w 4508501"/>
              <a:gd name="connsiteY3" fmla="*/ 9137915 h 9137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9137915">
                <a:moveTo>
                  <a:pt x="0" y="0"/>
                </a:moveTo>
                <a:lnTo>
                  <a:pt x="4508501" y="0"/>
                </a:lnTo>
                <a:lnTo>
                  <a:pt x="4508501" y="9137915"/>
                </a:lnTo>
                <a:lnTo>
                  <a:pt x="0" y="913791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6B96617C-27CC-43D0-9AA9-7602D7118788}"/>
              </a:ext>
            </a:extLst>
          </p:cNvPr>
          <p:cNvSpPr>
            <a:spLocks noGrp="1"/>
          </p:cNvSpPr>
          <p:nvPr>
            <p:ph type="pic" sz="quarter" idx="150" hasCustomPrompt="1"/>
          </p:nvPr>
        </p:nvSpPr>
        <p:spPr>
          <a:xfrm>
            <a:off x="5904474" y="1144522"/>
            <a:ext cx="2254251" cy="2254251"/>
          </a:xfrm>
          <a:custGeom>
            <a:avLst/>
            <a:gdLst>
              <a:gd name="connsiteX0" fmla="*/ 0 w 4508501"/>
              <a:gd name="connsiteY0" fmla="*/ 0 h 4508501"/>
              <a:gd name="connsiteX1" fmla="*/ 4508501 w 4508501"/>
              <a:gd name="connsiteY1" fmla="*/ 0 h 4508501"/>
              <a:gd name="connsiteX2" fmla="*/ 4508501 w 4508501"/>
              <a:gd name="connsiteY2" fmla="*/ 4508501 h 4508501"/>
              <a:gd name="connsiteX3" fmla="*/ 0 w 4508501"/>
              <a:gd name="connsiteY3" fmla="*/ 4508501 h 4508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8501" h="4508501">
                <a:moveTo>
                  <a:pt x="0" y="0"/>
                </a:moveTo>
                <a:lnTo>
                  <a:pt x="4508501" y="0"/>
                </a:lnTo>
                <a:lnTo>
                  <a:pt x="4508501" y="4508501"/>
                </a:lnTo>
                <a:lnTo>
                  <a:pt x="0" y="45085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927198657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F01CFD4-A248-4E57-9B51-98391869788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0F659839-FB1B-4430-BEE5-FA60C2818ABD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D16C9E2-4217-4445-A4BE-16DE3BCB90B2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EAC916ED-2524-45DD-B9E2-8DF57208BA5E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392805637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1F36205-31ED-4777-A6C3-9E40222533C5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728262" y="1142604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F9ED3419-E72E-4E65-84DA-E09E6EFE03EF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728263" y="1485502"/>
            <a:ext cx="3971546" cy="192444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F01CFD4-A248-4E57-9B51-98391869788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0F659839-FB1B-4430-BEE5-FA60C2818ABD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D16C9E2-4217-4445-A4BE-16DE3BCB90B2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EAC916ED-2524-45DD-B9E2-8DF57208BA5E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37" name="Rectangle">
            <a:extLst>
              <a:ext uri="{FF2B5EF4-FFF2-40B4-BE49-F238E27FC236}">
                <a16:creationId xmlns:a16="http://schemas.microsoft.com/office/drawing/2014/main" id="{F64B849B-A64C-4C90-868D-1A57B3EA11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710976" y="4803586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8" name="Rectangle">
            <a:extLst>
              <a:ext uri="{FF2B5EF4-FFF2-40B4-BE49-F238E27FC236}">
                <a16:creationId xmlns:a16="http://schemas.microsoft.com/office/drawing/2014/main" id="{B69EC517-CD11-44B8-8A22-F9092E99999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710552" y="4803586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39" name="Double Click to edit text">
            <a:extLst>
              <a:ext uri="{FF2B5EF4-FFF2-40B4-BE49-F238E27FC236}">
                <a16:creationId xmlns:a16="http://schemas.microsoft.com/office/drawing/2014/main" id="{F772FCAD-A8BB-4565-9833-FA6EBC0F35FC}"/>
              </a:ext>
            </a:extLst>
          </p:cNvPr>
          <p:cNvSpPr txBox="1">
            <a:spLocks noGrp="1"/>
          </p:cNvSpPr>
          <p:nvPr>
            <p:ph type="body" sz="quarter" idx="87" hasCustomPrompt="1"/>
          </p:nvPr>
        </p:nvSpPr>
        <p:spPr>
          <a:xfrm>
            <a:off x="6709229" y="4468756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4CBDA0A7-C3C6-4694-9AA3-1E821A98AC70}"/>
              </a:ext>
            </a:extLst>
          </p:cNvPr>
          <p:cNvSpPr txBox="1">
            <a:spLocks noGrp="1"/>
          </p:cNvSpPr>
          <p:nvPr>
            <p:ph type="body" sz="quarter" idx="89" hasCustomPrompt="1"/>
          </p:nvPr>
        </p:nvSpPr>
        <p:spPr>
          <a:xfrm>
            <a:off x="10328237" y="4469391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41" name="Rectangle">
            <a:extLst>
              <a:ext uri="{FF2B5EF4-FFF2-40B4-BE49-F238E27FC236}">
                <a16:creationId xmlns:a16="http://schemas.microsoft.com/office/drawing/2014/main" id="{A1002483-A309-4C4D-82D1-9047B953A2B5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>
            <a:off x="6710976" y="5587150"/>
            <a:ext cx="4189254" cy="1270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42" name="Rectangle">
            <a:extLst>
              <a:ext uri="{FF2B5EF4-FFF2-40B4-BE49-F238E27FC236}">
                <a16:creationId xmlns:a16="http://schemas.microsoft.com/office/drawing/2014/main" id="{372BA2AC-D74B-412A-A9A7-EA9FA7CAE9A7}"/>
              </a:ext>
            </a:extLst>
          </p:cNvPr>
          <p:cNvSpPr>
            <a:spLocks noGrp="1"/>
          </p:cNvSpPr>
          <p:nvPr>
            <p:ph type="body" sz="quarter" idx="155"/>
          </p:nvPr>
        </p:nvSpPr>
        <p:spPr>
          <a:xfrm>
            <a:off x="6710552" y="5587150"/>
            <a:ext cx="3173678" cy="1270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43" name="Double Click to edit text">
            <a:extLst>
              <a:ext uri="{FF2B5EF4-FFF2-40B4-BE49-F238E27FC236}">
                <a16:creationId xmlns:a16="http://schemas.microsoft.com/office/drawing/2014/main" id="{B2098C2D-CBA9-4DBF-B935-EB4D9B36E607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6709229" y="5252319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4" name="Title">
            <a:extLst>
              <a:ext uri="{FF2B5EF4-FFF2-40B4-BE49-F238E27FC236}">
                <a16:creationId xmlns:a16="http://schemas.microsoft.com/office/drawing/2014/main" id="{CB1C248B-4E42-4824-BE24-91A9213B39BD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10328237" y="5252954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849427240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86B0F2-6F0E-4DD2-A7CA-B5D2F762425E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8124958" cy="6858000"/>
          </a:xfrm>
          <a:custGeom>
            <a:avLst/>
            <a:gdLst>
              <a:gd name="connsiteX0" fmla="*/ 0 w 16249916"/>
              <a:gd name="connsiteY0" fmla="*/ 0 h 13716000"/>
              <a:gd name="connsiteX1" fmla="*/ 16249916 w 16249916"/>
              <a:gd name="connsiteY1" fmla="*/ 0 h 13716000"/>
              <a:gd name="connsiteX2" fmla="*/ 16249916 w 16249916"/>
              <a:gd name="connsiteY2" fmla="*/ 13716000 h 13716000"/>
              <a:gd name="connsiteX3" fmla="*/ 0 w 1624991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49916" h="13716000">
                <a:moveTo>
                  <a:pt x="0" y="0"/>
                </a:moveTo>
                <a:lnTo>
                  <a:pt x="16249916" y="0"/>
                </a:lnTo>
                <a:lnTo>
                  <a:pt x="16249916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40451446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hite_Basic_LMI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09291" y="1410922"/>
            <a:ext cx="7344503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962577" y="6358792"/>
            <a:ext cx="2718966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EC892CCB-EA28-9247-834C-859863E87BDF}" type="datetime1">
              <a:rPr lang="en-US" smtClean="0"/>
              <a:pPr/>
              <a:t>1/7/2026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Vertical Text Placeholder 15">
            <a:extLst>
              <a:ext uri="{FF2B5EF4-FFF2-40B4-BE49-F238E27FC236}">
                <a16:creationId xmlns:a16="http://schemas.microsoft.com/office/drawing/2014/main" id="{8FCF7068-2190-A547-78AD-D87FBA120A1B}"/>
              </a:ext>
            </a:extLst>
          </p:cNvPr>
          <p:cNvSpPr>
            <a:spLocks noGrp="1"/>
          </p:cNvSpPr>
          <p:nvPr>
            <p:ph type="body" orient="vert" sz="quarter" idx="14" hasCustomPrompt="1"/>
          </p:nvPr>
        </p:nvSpPr>
        <p:spPr>
          <a:xfrm rot="16200000">
            <a:off x="2256101" y="4651298"/>
            <a:ext cx="413768" cy="3823873"/>
          </a:xfrm>
        </p:spPr>
        <p:txBody>
          <a:bodyPr vert="eaVert" anchor="ctr">
            <a:noAutofit/>
          </a:bodyPr>
          <a:lstStyle>
            <a:lvl1pPr marL="0" indent="0" algn="l" defTabSz="914400" rtl="0" eaLnBrk="1" latinLnBrk="0" hangingPunct="1">
              <a:buNone/>
              <a:defRPr lang="en-US" sz="900" kern="1200" spc="1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900"/>
            </a:lvl2pPr>
            <a:lvl3pPr marL="914400" indent="0">
              <a:buNone/>
              <a:defRPr sz="9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</a:lstStyle>
          <a:p>
            <a:pPr marL="0" lvl="0" algn="l" defTabSz="914400" rtl="0" eaLnBrk="1" latinLnBrk="0" hangingPunct="1">
              <a:defRPr/>
            </a:pPr>
            <a:r>
              <a:rPr lang="en-US" sz="900" spc="150">
                <a:solidFill>
                  <a:prstClr val="black"/>
                </a:solidFill>
              </a:rPr>
              <a:t>PRESENTATION</a:t>
            </a:r>
            <a:r>
              <a:rPr lang="en-US" sz="900"/>
              <a:t> TITLE   |   </a:t>
            </a:r>
            <a:r>
              <a:rPr lang="en-US" sz="900" b="1" spc="150">
                <a:solidFill>
                  <a:prstClr val="black"/>
                </a:solidFill>
              </a:rPr>
              <a:t>SECTION TITLE</a:t>
            </a:r>
            <a:endParaRPr lang="en-US" sz="900" b="1" kern="1200" spc="15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934DEDA-58A4-D254-AF84-D773D8C68606}"/>
              </a:ext>
            </a:extLst>
          </p:cNvPr>
          <p:cNvGrpSpPr/>
          <p:nvPr userDrawn="1"/>
        </p:nvGrpSpPr>
        <p:grpSpPr>
          <a:xfrm>
            <a:off x="0" y="418680"/>
            <a:ext cx="1359311" cy="244941"/>
            <a:chOff x="-1" y="823951"/>
            <a:chExt cx="2739643" cy="493670"/>
          </a:xfrm>
        </p:grpSpPr>
        <p:sp>
          <p:nvSpPr>
            <p:cNvPr id="11" name="Line">
              <a:extLst>
                <a:ext uri="{FF2B5EF4-FFF2-40B4-BE49-F238E27FC236}">
                  <a16:creationId xmlns:a16="http://schemas.microsoft.com/office/drawing/2014/main" id="{027119F5-9A76-E9C2-7C45-B75EDAC6204A}"/>
                </a:ext>
              </a:extLst>
            </p:cNvPr>
            <p:cNvSpPr/>
            <p:nvPr/>
          </p:nvSpPr>
          <p:spPr>
            <a:xfrm>
              <a:off x="-1" y="1121702"/>
              <a:ext cx="1110616" cy="0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/>
            </a:p>
          </p:txBody>
        </p:sp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1F798F31-69B1-7BB9-2A3C-B28BFF1D4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/>
          </p:blipFill>
          <p:spPr>
            <a:xfrm>
              <a:off x="1488248" y="823951"/>
              <a:ext cx="1251394" cy="493670"/>
            </a:xfrm>
            <a:prstGeom prst="rect">
              <a:avLst/>
            </a:prstGeom>
          </p:spPr>
        </p:pic>
      </p:grp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8A3B121C-273B-37DB-E6EE-BC6EBB5F83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3626" y="758353"/>
            <a:ext cx="2152536" cy="306387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buNone/>
              <a:defRPr lang="en-US" sz="105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80000"/>
              </a:lnSpc>
              <a:defRPr lang="en-US" sz="900" b="1" kern="1200" dirty="0" smtClean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80000"/>
              </a:lnSpc>
              <a:defRPr lang="en-US" sz="900" b="1" kern="12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rial Black" panose="020B0604020202020204" pitchFamily="34" charset="0"/>
                <a:ea typeface="+mn-ea"/>
                <a:cs typeface="Arial Black" panose="020B0604020202020204" pitchFamily="34" charset="0"/>
              </a:defRPr>
            </a:lvl5pPr>
          </a:lstStyle>
          <a:p>
            <a:pPr lvl="0"/>
            <a:r>
              <a:rPr lang="en-US"/>
              <a:t>HEADER HERE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EBA8801-8967-0734-0AC6-4339A4189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21" y="1410921"/>
            <a:ext cx="2993818" cy="4351337"/>
          </a:xfrm>
        </p:spPr>
        <p:txBody>
          <a:bodyPr anchor="t">
            <a:normAutofit/>
          </a:bodyPr>
          <a:lstStyle>
            <a:lvl1pPr marL="0" algn="l" defTabSz="457200" rtl="0" eaLnBrk="1" latinLnBrk="0" hangingPunct="1">
              <a:lnSpc>
                <a:spcPct val="80000"/>
              </a:lnSpc>
              <a:defRPr lang="en-US" sz="4400" kern="1200" spc="50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48721273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86B0F2-6F0E-4DD2-A7CA-B5D2F762425E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-1" y="0"/>
            <a:ext cx="8124958" cy="6858000"/>
          </a:xfrm>
          <a:custGeom>
            <a:avLst/>
            <a:gdLst>
              <a:gd name="connsiteX0" fmla="*/ 0 w 16249916"/>
              <a:gd name="connsiteY0" fmla="*/ 0 h 13716000"/>
              <a:gd name="connsiteX1" fmla="*/ 16249916 w 16249916"/>
              <a:gd name="connsiteY1" fmla="*/ 0 h 13716000"/>
              <a:gd name="connsiteX2" fmla="*/ 16249916 w 16249916"/>
              <a:gd name="connsiteY2" fmla="*/ 13716000 h 13716000"/>
              <a:gd name="connsiteX3" fmla="*/ 0 w 16249916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249916" h="13716000">
                <a:moveTo>
                  <a:pt x="0" y="0"/>
                </a:moveTo>
                <a:lnTo>
                  <a:pt x="16249916" y="0"/>
                </a:lnTo>
                <a:lnTo>
                  <a:pt x="16249916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7" name="Title">
            <a:extLst>
              <a:ext uri="{FF2B5EF4-FFF2-40B4-BE49-F238E27FC236}">
                <a16:creationId xmlns:a16="http://schemas.microsoft.com/office/drawing/2014/main" id="{7817A824-E443-47FF-B2DE-1FFA7050540D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7349099" y="258445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Title">
            <a:extLst>
              <a:ext uri="{FF2B5EF4-FFF2-40B4-BE49-F238E27FC236}">
                <a16:creationId xmlns:a16="http://schemas.microsoft.com/office/drawing/2014/main" id="{5BFC5C98-96B4-45A9-B595-3A5245C1DBCE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7349100" y="2927351"/>
            <a:ext cx="4055369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Double Click to edit text">
            <a:extLst>
              <a:ext uri="{FF2B5EF4-FFF2-40B4-BE49-F238E27FC236}">
                <a16:creationId xmlns:a16="http://schemas.microsoft.com/office/drawing/2014/main" id="{704B9832-2AD5-42EA-B234-A0777BE5C3BE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8678446" y="4807347"/>
            <a:ext cx="2726023" cy="88594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46726081"/>
      </p:ext>
    </p:extLst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E7A8616-667C-4D0C-8B3A-9073F250BC1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3175000"/>
          </a:xfrm>
          <a:custGeom>
            <a:avLst/>
            <a:gdLst>
              <a:gd name="connsiteX0" fmla="*/ 0 w 4762501"/>
              <a:gd name="connsiteY0" fmla="*/ 0 h 6350000"/>
              <a:gd name="connsiteX1" fmla="*/ 4762501 w 4762501"/>
              <a:gd name="connsiteY1" fmla="*/ 0 h 6350000"/>
              <a:gd name="connsiteX2" fmla="*/ 4762501 w 4762501"/>
              <a:gd name="connsiteY2" fmla="*/ 6350000 h 6350000"/>
              <a:gd name="connsiteX3" fmla="*/ 0 w 47625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6350000">
                <a:moveTo>
                  <a:pt x="0" y="0"/>
                </a:moveTo>
                <a:lnTo>
                  <a:pt x="4762501" y="0"/>
                </a:lnTo>
                <a:lnTo>
                  <a:pt x="47625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4BCBD3D-A68D-4704-A62D-79DABDF4071A}"/>
              </a:ext>
            </a:extLst>
          </p:cNvPr>
          <p:cNvSpPr>
            <a:spLocks noGrp="1"/>
          </p:cNvSpPr>
          <p:nvPr>
            <p:ph type="pic" sz="quarter" idx="124" hasCustomPrompt="1"/>
          </p:nvPr>
        </p:nvSpPr>
        <p:spPr>
          <a:xfrm>
            <a:off x="6118390" y="1143000"/>
            <a:ext cx="2381250" cy="3175000"/>
          </a:xfrm>
          <a:custGeom>
            <a:avLst/>
            <a:gdLst>
              <a:gd name="connsiteX0" fmla="*/ 0 w 4762500"/>
              <a:gd name="connsiteY0" fmla="*/ 0 h 6350000"/>
              <a:gd name="connsiteX1" fmla="*/ 4762500 w 4762500"/>
              <a:gd name="connsiteY1" fmla="*/ 0 h 6350000"/>
              <a:gd name="connsiteX2" fmla="*/ 4762500 w 4762500"/>
              <a:gd name="connsiteY2" fmla="*/ 6350000 h 6350000"/>
              <a:gd name="connsiteX3" fmla="*/ 0 w 47625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0" h="6350000">
                <a:moveTo>
                  <a:pt x="0" y="0"/>
                </a:moveTo>
                <a:lnTo>
                  <a:pt x="4762500" y="0"/>
                </a:lnTo>
                <a:lnTo>
                  <a:pt x="47625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4253463816"/>
      </p:ext>
    </p:extLst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9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FBF3CAEF-33FF-4F74-932C-C8A3B6DBD909}"/>
              </a:ext>
            </a:extLst>
          </p:cNvPr>
          <p:cNvSpPr/>
          <p:nvPr userDrawn="1"/>
        </p:nvSpPr>
        <p:spPr>
          <a:xfrm>
            <a:off x="3693683" y="1143000"/>
            <a:ext cx="2381251" cy="317500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098E9BE4-96D6-4AB1-BB0E-EDD0817CB885}"/>
              </a:ext>
            </a:extLst>
          </p:cNvPr>
          <p:cNvSpPr/>
          <p:nvPr userDrawn="1"/>
        </p:nvSpPr>
        <p:spPr>
          <a:xfrm>
            <a:off x="8543099" y="1143000"/>
            <a:ext cx="2381251" cy="317500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Double Click to edit text">
            <a:extLst>
              <a:ext uri="{FF2B5EF4-FFF2-40B4-BE49-F238E27FC236}">
                <a16:creationId xmlns:a16="http://schemas.microsoft.com/office/drawing/2014/main" id="{044DB8EE-56E6-43BF-A000-B062B750E7C9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1780721" y="5054871"/>
            <a:ext cx="8675341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E7A8616-667C-4D0C-8B3A-9073F250BC11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3175000"/>
          </a:xfrm>
          <a:custGeom>
            <a:avLst/>
            <a:gdLst>
              <a:gd name="connsiteX0" fmla="*/ 0 w 4762501"/>
              <a:gd name="connsiteY0" fmla="*/ 0 h 6350000"/>
              <a:gd name="connsiteX1" fmla="*/ 4762501 w 4762501"/>
              <a:gd name="connsiteY1" fmla="*/ 0 h 6350000"/>
              <a:gd name="connsiteX2" fmla="*/ 4762501 w 4762501"/>
              <a:gd name="connsiteY2" fmla="*/ 6350000 h 6350000"/>
              <a:gd name="connsiteX3" fmla="*/ 0 w 4762501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6350000">
                <a:moveTo>
                  <a:pt x="0" y="0"/>
                </a:moveTo>
                <a:lnTo>
                  <a:pt x="4762501" y="0"/>
                </a:lnTo>
                <a:lnTo>
                  <a:pt x="4762501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4BCBD3D-A68D-4704-A62D-79DABDF4071A}"/>
              </a:ext>
            </a:extLst>
          </p:cNvPr>
          <p:cNvSpPr>
            <a:spLocks noGrp="1"/>
          </p:cNvSpPr>
          <p:nvPr>
            <p:ph type="pic" sz="quarter" idx="124" hasCustomPrompt="1"/>
          </p:nvPr>
        </p:nvSpPr>
        <p:spPr>
          <a:xfrm>
            <a:off x="6118390" y="1143000"/>
            <a:ext cx="2381250" cy="3175000"/>
          </a:xfrm>
          <a:custGeom>
            <a:avLst/>
            <a:gdLst>
              <a:gd name="connsiteX0" fmla="*/ 0 w 4762500"/>
              <a:gd name="connsiteY0" fmla="*/ 0 h 6350000"/>
              <a:gd name="connsiteX1" fmla="*/ 4762500 w 4762500"/>
              <a:gd name="connsiteY1" fmla="*/ 0 h 6350000"/>
              <a:gd name="connsiteX2" fmla="*/ 4762500 w 4762500"/>
              <a:gd name="connsiteY2" fmla="*/ 6350000 h 6350000"/>
              <a:gd name="connsiteX3" fmla="*/ 0 w 4762500"/>
              <a:gd name="connsiteY3" fmla="*/ 6350000 h 635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0" h="6350000">
                <a:moveTo>
                  <a:pt x="0" y="0"/>
                </a:moveTo>
                <a:lnTo>
                  <a:pt x="4762500" y="0"/>
                </a:lnTo>
                <a:lnTo>
                  <a:pt x="4762500" y="6350000"/>
                </a:lnTo>
                <a:lnTo>
                  <a:pt x="0" y="6350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C9DB369-F102-48F0-AF82-E12F64D9F648}"/>
              </a:ext>
            </a:extLst>
          </p:cNvPr>
          <p:cNvSpPr>
            <a:spLocks noGrp="1"/>
          </p:cNvSpPr>
          <p:nvPr>
            <p:ph type="body" sz="quarter" idx="126" hasCustomPrompt="1"/>
          </p:nvPr>
        </p:nvSpPr>
        <p:spPr>
          <a:xfrm>
            <a:off x="3762907" y="1306679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13BCB522-4B98-4B98-9C1E-EF90D2BA161B}"/>
              </a:ext>
            </a:extLst>
          </p:cNvPr>
          <p:cNvSpPr>
            <a:spLocks noGrp="1"/>
          </p:cNvSpPr>
          <p:nvPr>
            <p:ph type="body" sz="quarter" idx="127" hasCustomPrompt="1"/>
          </p:nvPr>
        </p:nvSpPr>
        <p:spPr>
          <a:xfrm>
            <a:off x="8612323" y="1306679"/>
            <a:ext cx="906053" cy="841375"/>
          </a:xfrm>
          <a:prstGeom prst="rect">
            <a:avLst/>
          </a:prstGeom>
        </p:spPr>
        <p:txBody>
          <a:bodyPr anchor="ctr"/>
          <a:lstStyle>
            <a:lvl1pPr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linea-basic-10" panose="02000509000000000000" pitchFamily="49" charset="0"/>
                <a:ea typeface="linea-basic-10"/>
                <a:cs typeface="linea-basic-10"/>
                <a:sym typeface="Helvetica Neue"/>
              </a:defRPr>
            </a:lvl1pPr>
          </a:lstStyle>
          <a:p>
            <a:pPr lvl="0"/>
            <a:r>
              <a:rPr lang="en-US"/>
              <a:t>O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C777CB73-CEF5-472C-9CD4-F4D33790F8CE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959455" y="3635093"/>
            <a:ext cx="1893167" cy="44140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08CA26E3-08FA-40A5-BA5E-123FA087EEA1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3959454" y="3350029"/>
            <a:ext cx="189316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Double Click to edit text">
            <a:extLst>
              <a:ext uri="{FF2B5EF4-FFF2-40B4-BE49-F238E27FC236}">
                <a16:creationId xmlns:a16="http://schemas.microsoft.com/office/drawing/2014/main" id="{268F8358-1A21-4C69-BB2A-3D454697057F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8808872" y="3635192"/>
            <a:ext cx="1893167" cy="44140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65E05085-24BF-4749-ACDE-6B9A568BE2AC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8808871" y="3350029"/>
            <a:ext cx="189316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003597205"/>
      </p:ext>
    </p:extLst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Rectangle">
            <a:extLst>
              <a:ext uri="{FF2B5EF4-FFF2-40B4-BE49-F238E27FC236}">
                <a16:creationId xmlns:a16="http://schemas.microsoft.com/office/drawing/2014/main" id="{9AFE03F5-7035-4C1D-856E-A470FD016B7A}"/>
              </a:ext>
            </a:extLst>
          </p:cNvPr>
          <p:cNvSpPr/>
          <p:nvPr userDrawn="1"/>
        </p:nvSpPr>
        <p:spPr>
          <a:xfrm>
            <a:off x="1793909" y="1154047"/>
            <a:ext cx="2476501" cy="3045156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8" name="Rectangle">
            <a:extLst>
              <a:ext uri="{FF2B5EF4-FFF2-40B4-BE49-F238E27FC236}">
                <a16:creationId xmlns:a16="http://schemas.microsoft.com/office/drawing/2014/main" id="{53C82C5B-3290-4532-AE82-02BCE1CB0F20}"/>
              </a:ext>
            </a:extLst>
          </p:cNvPr>
          <p:cNvSpPr/>
          <p:nvPr userDrawn="1"/>
        </p:nvSpPr>
        <p:spPr>
          <a:xfrm>
            <a:off x="4857750" y="1154047"/>
            <a:ext cx="2476500" cy="3045156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C266E058-12DC-4067-8D55-23BCEC6E1D11}"/>
              </a:ext>
            </a:extLst>
          </p:cNvPr>
          <p:cNvSpPr/>
          <p:nvPr userDrawn="1"/>
        </p:nvSpPr>
        <p:spPr>
          <a:xfrm>
            <a:off x="7921593" y="1154047"/>
            <a:ext cx="2476501" cy="3045157"/>
          </a:xfrm>
          <a:prstGeom prst="rect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0DF1DA8F-E3F7-451D-8A25-6991E3A1886A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1780721" y="5054871"/>
            <a:ext cx="8675341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ECE8AA7A-7BDB-4DE7-83BE-628BECF0E5B9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2732418" y="1566978"/>
            <a:ext cx="668202" cy="53804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725145C5-75AC-490A-899E-0810977F277F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2700848" y="1868896"/>
            <a:ext cx="14830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$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E92D00DA-2378-47CE-B8F7-7FAA74A39232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1928847" y="2557052"/>
            <a:ext cx="2206624" cy="4312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87199AE1-8A1A-4324-8C7D-4B44F9DDF4E9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1928847" y="2327577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9" name="Double Click to edit text">
            <a:extLst>
              <a:ext uri="{FF2B5EF4-FFF2-40B4-BE49-F238E27FC236}">
                <a16:creationId xmlns:a16="http://schemas.microsoft.com/office/drawing/2014/main" id="{92D8B880-0FFB-4C65-928B-83F111184E40}"/>
              </a:ext>
            </a:extLst>
          </p:cNvPr>
          <p:cNvSpPr txBox="1">
            <a:spLocks noGrp="1"/>
          </p:cNvSpPr>
          <p:nvPr>
            <p:ph type="body" sz="quarter" idx="154" hasCustomPrompt="1"/>
          </p:nvPr>
        </p:nvSpPr>
        <p:spPr>
          <a:xfrm>
            <a:off x="2947457" y="3259626"/>
            <a:ext cx="414869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Double Click to edit text">
            <a:extLst>
              <a:ext uri="{FF2B5EF4-FFF2-40B4-BE49-F238E27FC236}">
                <a16:creationId xmlns:a16="http://schemas.microsoft.com/office/drawing/2014/main" id="{D0F3BAB7-6F87-4916-A2CC-2E7FB8FEAEF5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2787507" y="3715946"/>
            <a:ext cx="739354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E43CB20C-6CFA-455A-AFEB-276FB81A3B39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2666271" y="3258633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6F653DF2-EBEB-42CC-BFDF-670A8E5616E6}"/>
              </a:ext>
            </a:extLst>
          </p:cNvPr>
          <p:cNvSpPr txBox="1">
            <a:spLocks noGrp="1"/>
          </p:cNvSpPr>
          <p:nvPr>
            <p:ph type="body" sz="quarter" idx="158" hasCustomPrompt="1"/>
          </p:nvPr>
        </p:nvSpPr>
        <p:spPr>
          <a:xfrm>
            <a:off x="2495246" y="3715450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  <p:sp>
        <p:nvSpPr>
          <p:cNvPr id="42" name="Title">
            <a:extLst>
              <a:ext uri="{FF2B5EF4-FFF2-40B4-BE49-F238E27FC236}">
                <a16:creationId xmlns:a16="http://schemas.microsoft.com/office/drawing/2014/main" id="{A8F41238-6ABB-4B58-9BF1-C1D738F14152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5796260" y="1566481"/>
            <a:ext cx="668202" cy="53804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43" name="Title">
            <a:extLst>
              <a:ext uri="{FF2B5EF4-FFF2-40B4-BE49-F238E27FC236}">
                <a16:creationId xmlns:a16="http://schemas.microsoft.com/office/drawing/2014/main" id="{9DC6EC43-CE9C-44B9-865B-610A436DD939}"/>
              </a:ext>
            </a:extLst>
          </p:cNvPr>
          <p:cNvSpPr txBox="1">
            <a:spLocks noGrp="1"/>
          </p:cNvSpPr>
          <p:nvPr>
            <p:ph type="body" sz="quarter" idx="160" hasCustomPrompt="1"/>
          </p:nvPr>
        </p:nvSpPr>
        <p:spPr>
          <a:xfrm>
            <a:off x="5764689" y="1868399"/>
            <a:ext cx="14830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$</a:t>
            </a:r>
          </a:p>
        </p:txBody>
      </p:sp>
      <p:sp>
        <p:nvSpPr>
          <p:cNvPr id="44" name="Double Click to edit text">
            <a:extLst>
              <a:ext uri="{FF2B5EF4-FFF2-40B4-BE49-F238E27FC236}">
                <a16:creationId xmlns:a16="http://schemas.microsoft.com/office/drawing/2014/main" id="{1C3EED06-252F-44B3-9F43-2A0A00D5B928}"/>
              </a:ext>
            </a:extLst>
          </p:cNvPr>
          <p:cNvSpPr txBox="1">
            <a:spLocks noGrp="1"/>
          </p:cNvSpPr>
          <p:nvPr>
            <p:ph type="body" sz="quarter" idx="161" hasCustomPrompt="1"/>
          </p:nvPr>
        </p:nvSpPr>
        <p:spPr>
          <a:xfrm>
            <a:off x="4992689" y="2556555"/>
            <a:ext cx="2206624" cy="4312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123C5628-C452-4EE5-8062-B3434B813428}"/>
              </a:ext>
            </a:extLst>
          </p:cNvPr>
          <p:cNvSpPr txBox="1">
            <a:spLocks noGrp="1"/>
          </p:cNvSpPr>
          <p:nvPr>
            <p:ph type="body" sz="quarter" idx="162" hasCustomPrompt="1"/>
          </p:nvPr>
        </p:nvSpPr>
        <p:spPr>
          <a:xfrm>
            <a:off x="4992688" y="2327081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6" name="Double Click to edit text">
            <a:extLst>
              <a:ext uri="{FF2B5EF4-FFF2-40B4-BE49-F238E27FC236}">
                <a16:creationId xmlns:a16="http://schemas.microsoft.com/office/drawing/2014/main" id="{57AD6F78-8A4C-4EED-A6ED-0E17EA86402C}"/>
              </a:ext>
            </a:extLst>
          </p:cNvPr>
          <p:cNvSpPr txBox="1">
            <a:spLocks noGrp="1"/>
          </p:cNvSpPr>
          <p:nvPr>
            <p:ph type="body" sz="quarter" idx="163" hasCustomPrompt="1"/>
          </p:nvPr>
        </p:nvSpPr>
        <p:spPr>
          <a:xfrm>
            <a:off x="6011299" y="3259129"/>
            <a:ext cx="414869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7" name="Double Click to edit text">
            <a:extLst>
              <a:ext uri="{FF2B5EF4-FFF2-40B4-BE49-F238E27FC236}">
                <a16:creationId xmlns:a16="http://schemas.microsoft.com/office/drawing/2014/main" id="{3A6E4A18-2776-4CB4-98B7-992875E749D5}"/>
              </a:ext>
            </a:extLst>
          </p:cNvPr>
          <p:cNvSpPr txBox="1">
            <a:spLocks noGrp="1"/>
          </p:cNvSpPr>
          <p:nvPr>
            <p:ph type="body" sz="quarter" idx="164" hasCustomPrompt="1"/>
          </p:nvPr>
        </p:nvSpPr>
        <p:spPr>
          <a:xfrm>
            <a:off x="5851348" y="3715450"/>
            <a:ext cx="739354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Title">
            <a:extLst>
              <a:ext uri="{FF2B5EF4-FFF2-40B4-BE49-F238E27FC236}">
                <a16:creationId xmlns:a16="http://schemas.microsoft.com/office/drawing/2014/main" id="{A7140B59-140B-4347-8FD2-4DC85D76A6CC}"/>
              </a:ext>
            </a:extLst>
          </p:cNvPr>
          <p:cNvSpPr txBox="1">
            <a:spLocks noGrp="1"/>
          </p:cNvSpPr>
          <p:nvPr>
            <p:ph type="body" sz="quarter" idx="165" hasCustomPrompt="1"/>
          </p:nvPr>
        </p:nvSpPr>
        <p:spPr>
          <a:xfrm>
            <a:off x="5730112" y="3258136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  <p:sp>
        <p:nvSpPr>
          <p:cNvPr id="49" name="Title">
            <a:extLst>
              <a:ext uri="{FF2B5EF4-FFF2-40B4-BE49-F238E27FC236}">
                <a16:creationId xmlns:a16="http://schemas.microsoft.com/office/drawing/2014/main" id="{EE47B92A-9208-463C-9E5C-9CCDEF0B4DC8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5559088" y="3714954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C36E978C-61CD-4917-A46E-868B013A2C2D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8860100" y="1566481"/>
            <a:ext cx="668202" cy="53804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5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5C7A0CCB-7F9C-42A5-B2E0-0B424E309443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8828530" y="1868399"/>
            <a:ext cx="14830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 pitchFamily="2" charset="0"/>
                <a:ea typeface="Roboto Black" pitchFamily="2" charset="0"/>
                <a:cs typeface="Roboto Black" pitchFamily="2" charset="0"/>
                <a:sym typeface="Helvetica Neue"/>
              </a:defRPr>
            </a:lvl1pPr>
          </a:lstStyle>
          <a:p>
            <a:pPr lvl="0"/>
            <a:r>
              <a:rPr lang="en-US"/>
              <a:t>$</a:t>
            </a:r>
          </a:p>
        </p:txBody>
      </p:sp>
      <p:sp>
        <p:nvSpPr>
          <p:cNvPr id="52" name="Double Click to edit text">
            <a:extLst>
              <a:ext uri="{FF2B5EF4-FFF2-40B4-BE49-F238E27FC236}">
                <a16:creationId xmlns:a16="http://schemas.microsoft.com/office/drawing/2014/main" id="{E239D71F-90F4-45F0-AE65-03A3518F30F8}"/>
              </a:ext>
            </a:extLst>
          </p:cNvPr>
          <p:cNvSpPr txBox="1">
            <a:spLocks noGrp="1"/>
          </p:cNvSpPr>
          <p:nvPr>
            <p:ph type="body" sz="quarter" idx="169" hasCustomPrompt="1"/>
          </p:nvPr>
        </p:nvSpPr>
        <p:spPr>
          <a:xfrm>
            <a:off x="8056529" y="2556555"/>
            <a:ext cx="2206624" cy="43123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3" name="Title">
            <a:extLst>
              <a:ext uri="{FF2B5EF4-FFF2-40B4-BE49-F238E27FC236}">
                <a16:creationId xmlns:a16="http://schemas.microsoft.com/office/drawing/2014/main" id="{908A2F36-438F-47FF-B33D-70168C83B9C0}"/>
              </a:ext>
            </a:extLst>
          </p:cNvPr>
          <p:cNvSpPr txBox="1">
            <a:spLocks noGrp="1"/>
          </p:cNvSpPr>
          <p:nvPr>
            <p:ph type="body" sz="quarter" idx="170" hasCustomPrompt="1"/>
          </p:nvPr>
        </p:nvSpPr>
        <p:spPr>
          <a:xfrm>
            <a:off x="8056529" y="2327081"/>
            <a:ext cx="22066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4" name="Double Click to edit text">
            <a:extLst>
              <a:ext uri="{FF2B5EF4-FFF2-40B4-BE49-F238E27FC236}">
                <a16:creationId xmlns:a16="http://schemas.microsoft.com/office/drawing/2014/main" id="{3E6E4314-AACE-4D80-A480-2294FD082B14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9075139" y="3259129"/>
            <a:ext cx="414869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5" name="Double Click to edit text">
            <a:extLst>
              <a:ext uri="{FF2B5EF4-FFF2-40B4-BE49-F238E27FC236}">
                <a16:creationId xmlns:a16="http://schemas.microsoft.com/office/drawing/2014/main" id="{583FAB27-BC83-4086-A750-D6A05FD8BA06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8915189" y="3715450"/>
            <a:ext cx="739354" cy="2365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6" name="Title">
            <a:extLst>
              <a:ext uri="{FF2B5EF4-FFF2-40B4-BE49-F238E27FC236}">
                <a16:creationId xmlns:a16="http://schemas.microsoft.com/office/drawing/2014/main" id="{83AB92A0-4232-4E04-B1CC-ABFC8F85C929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8793953" y="3258136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  <p:sp>
        <p:nvSpPr>
          <p:cNvPr id="57" name="Title">
            <a:extLst>
              <a:ext uri="{FF2B5EF4-FFF2-40B4-BE49-F238E27FC236}">
                <a16:creationId xmlns:a16="http://schemas.microsoft.com/office/drawing/2014/main" id="{CF18CD85-F6EA-40F1-85C5-4C7C78C7D1DA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8622928" y="3714954"/>
            <a:ext cx="25985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017700584"/>
      </p:ext>
    </p:extLst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9262A162-4159-4087-8B19-97EE0F4B7BC8}"/>
              </a:ext>
            </a:extLst>
          </p:cNvPr>
          <p:cNvSpPr/>
          <p:nvPr userDrawn="1"/>
        </p:nvSpPr>
        <p:spPr>
          <a:xfrm>
            <a:off x="1268976" y="4709650"/>
            <a:ext cx="1797547" cy="635001"/>
          </a:xfrm>
          <a:prstGeom prst="rect">
            <a:avLst/>
          </a:prstGeom>
          <a:solidFill>
            <a:srgbClr val="C8CBD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E189B82E-E37E-4612-80B3-145A600EDF95}"/>
              </a:ext>
            </a:extLst>
          </p:cNvPr>
          <p:cNvSpPr/>
          <p:nvPr userDrawn="1"/>
        </p:nvSpPr>
        <p:spPr>
          <a:xfrm>
            <a:off x="3066521" y="4709650"/>
            <a:ext cx="1100436" cy="635001"/>
          </a:xfrm>
          <a:prstGeom prst="rect">
            <a:avLst/>
          </a:prstGeom>
          <a:solidFill>
            <a:srgbClr val="6A6E77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72436888-4226-4DD5-AE9A-4489D040BAD5}"/>
              </a:ext>
            </a:extLst>
          </p:cNvPr>
          <p:cNvSpPr/>
          <p:nvPr userDrawn="1"/>
        </p:nvSpPr>
        <p:spPr>
          <a:xfrm>
            <a:off x="4166957" y="4709650"/>
            <a:ext cx="1996811" cy="635001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7BB310A4-31D7-427C-8676-B14F96F69ECA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2605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654E7828-EAE0-4578-8E08-92417E5D0F5F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2" y="1485504"/>
            <a:ext cx="4772406" cy="178105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Double Click to edit text">
            <a:extLst>
              <a:ext uri="{FF2B5EF4-FFF2-40B4-BE49-F238E27FC236}">
                <a16:creationId xmlns:a16="http://schemas.microsoft.com/office/drawing/2014/main" id="{96823830-E5E9-41F2-A6FF-39C681D42260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8099685" y="1429397"/>
            <a:ext cx="2989226" cy="68793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0D54C9E0-BD41-406C-95C7-FCC60CB7BCFE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8099686" y="1142603"/>
            <a:ext cx="298922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A13264A9-E71A-45C8-BC82-281B324B62AB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8099689" y="3228432"/>
            <a:ext cx="2989226" cy="68793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4000866A-AAEA-4811-B1D8-EDC8AC96F252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8099691" y="2941638"/>
            <a:ext cx="298922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E5400F8E-35FA-41ED-B804-532C6ECED1E3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8099689" y="5027465"/>
            <a:ext cx="2989226" cy="68793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4FAF1B8-4EC0-44C7-A2DC-40B1F44EE880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8099691" y="4740671"/>
            <a:ext cx="298922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Double Click to edit text">
            <a:extLst>
              <a:ext uri="{FF2B5EF4-FFF2-40B4-BE49-F238E27FC236}">
                <a16:creationId xmlns:a16="http://schemas.microsoft.com/office/drawing/2014/main" id="{7887148E-5433-423A-B167-A4A814F0DE6B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268975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1" name="Double Click to edit text">
            <a:extLst>
              <a:ext uri="{FF2B5EF4-FFF2-40B4-BE49-F238E27FC236}">
                <a16:creationId xmlns:a16="http://schemas.microsoft.com/office/drawing/2014/main" id="{63F62422-66A3-4D66-AE34-3C2C5EFE1633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3066521" y="5532177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2" name="Double Click to edit text">
            <a:extLst>
              <a:ext uri="{FF2B5EF4-FFF2-40B4-BE49-F238E27FC236}">
                <a16:creationId xmlns:a16="http://schemas.microsoft.com/office/drawing/2014/main" id="{0E9A72D4-24EC-46B2-AF5F-2C6B7D75AC09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4166956" y="4319898"/>
            <a:ext cx="1794520" cy="29407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21C815BB-609B-434E-810A-6538846C1DF2}"/>
              </a:ext>
            </a:extLst>
          </p:cNvPr>
          <p:cNvSpPr txBox="1">
            <a:spLocks noGrp="1"/>
          </p:cNvSpPr>
          <p:nvPr>
            <p:ph type="body" sz="quarter" idx="166" hasCustomPrompt="1"/>
          </p:nvPr>
        </p:nvSpPr>
        <p:spPr>
          <a:xfrm>
            <a:off x="1271589" y="4762898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DC416485-08B4-4FFF-9708-00DD8745CB3F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1666925" y="4969908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35" name="Title">
            <a:extLst>
              <a:ext uri="{FF2B5EF4-FFF2-40B4-BE49-F238E27FC236}">
                <a16:creationId xmlns:a16="http://schemas.microsoft.com/office/drawing/2014/main" id="{F076C343-4524-4875-AB35-21F78CE89718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3050998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6" name="Title">
            <a:extLst>
              <a:ext uri="{FF2B5EF4-FFF2-40B4-BE49-F238E27FC236}">
                <a16:creationId xmlns:a16="http://schemas.microsoft.com/office/drawing/2014/main" id="{D76E43A2-33C3-455F-90A0-276555F0950E}"/>
              </a:ext>
            </a:extLst>
          </p:cNvPr>
          <p:cNvSpPr txBox="1">
            <a:spLocks noGrp="1"/>
          </p:cNvSpPr>
          <p:nvPr>
            <p:ph type="body" sz="quarter" idx="169" hasCustomPrompt="1"/>
          </p:nvPr>
        </p:nvSpPr>
        <p:spPr>
          <a:xfrm>
            <a:off x="3446333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37" name="Title">
            <a:extLst>
              <a:ext uri="{FF2B5EF4-FFF2-40B4-BE49-F238E27FC236}">
                <a16:creationId xmlns:a16="http://schemas.microsoft.com/office/drawing/2014/main" id="{241F162D-AEC8-401E-83D1-4609847CBB6B}"/>
              </a:ext>
            </a:extLst>
          </p:cNvPr>
          <p:cNvSpPr txBox="1">
            <a:spLocks noGrp="1"/>
          </p:cNvSpPr>
          <p:nvPr>
            <p:ph type="body" sz="quarter" idx="170" hasCustomPrompt="1"/>
          </p:nvPr>
        </p:nvSpPr>
        <p:spPr>
          <a:xfrm>
            <a:off x="4189235" y="4760913"/>
            <a:ext cx="566083" cy="407671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25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38" name="Title">
            <a:extLst>
              <a:ext uri="{FF2B5EF4-FFF2-40B4-BE49-F238E27FC236}">
                <a16:creationId xmlns:a16="http://schemas.microsoft.com/office/drawing/2014/main" id="{4C3375D7-20D0-4CDB-AEBB-680D612C3DBC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4584571" y="4967923"/>
            <a:ext cx="228513" cy="20518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39" name="Title">
            <a:extLst>
              <a:ext uri="{FF2B5EF4-FFF2-40B4-BE49-F238E27FC236}">
                <a16:creationId xmlns:a16="http://schemas.microsoft.com/office/drawing/2014/main" id="{20C3C8E7-671C-4B19-AE07-F9A246BB15FF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7046882" y="1106414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  <p:sp>
        <p:nvSpPr>
          <p:cNvPr id="40" name="Title">
            <a:extLst>
              <a:ext uri="{FF2B5EF4-FFF2-40B4-BE49-F238E27FC236}">
                <a16:creationId xmlns:a16="http://schemas.microsoft.com/office/drawing/2014/main" id="{D78CA0B2-C60C-4BBA-B8C7-77DAC60C36CD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7046882" y="2905448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  <p:sp>
        <p:nvSpPr>
          <p:cNvPr id="41" name="Title">
            <a:extLst>
              <a:ext uri="{FF2B5EF4-FFF2-40B4-BE49-F238E27FC236}">
                <a16:creationId xmlns:a16="http://schemas.microsoft.com/office/drawing/2014/main" id="{5B28BC9A-8E08-4029-86E1-6466F9CAF906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7046882" y="4704483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</p:spTree>
    <p:extLst>
      <p:ext uri="{BB962C8B-B14F-4D97-AF65-F5344CB8AC3E}">
        <p14:creationId xmlns:p14="http://schemas.microsoft.com/office/powerpoint/2010/main" val="1918734387"/>
      </p:ext>
    </p:extLst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1B90153-044C-4D2E-9FD1-5314DC017159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348B1E4-6205-4141-8F77-D44BD86BC3BB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3B34889-7EE3-44B2-BFF2-C78E496FEBF4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113CC8-D80F-46A1-B9F2-F94467D5FA78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6117510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84474093"/>
      </p:ext>
    </p:extLst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B373465-E150-4ECE-9849-B2E717AD0583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951481" y="1143002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D5F455C6-C1D4-4B30-9CC3-7549DC3F641E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951480" y="1485901"/>
            <a:ext cx="4772406" cy="178105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F1B90153-044C-4D2E-9FD1-5314DC017159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348B1E4-6205-4141-8F77-D44BD86BC3BB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369324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3B34889-7EE3-44B2-BFF2-C78E496FEBF4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113CC8-D80F-46A1-B9F2-F94467D5FA78}"/>
              </a:ext>
            </a:extLst>
          </p:cNvPr>
          <p:cNvSpPr>
            <a:spLocks noGrp="1"/>
          </p:cNvSpPr>
          <p:nvPr>
            <p:ph type="pic" sz="quarter" idx="148" hasCustomPrompt="1"/>
          </p:nvPr>
        </p:nvSpPr>
        <p:spPr>
          <a:xfrm>
            <a:off x="6117510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6688EBC-8F23-4348-8184-21EEDF9B3D37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1268975" y="3865843"/>
            <a:ext cx="668202" cy="66931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9BADEC89-B965-46D8-8DD6-ADA6DF75A9E0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834257" y="4237047"/>
            <a:ext cx="277913" cy="18871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%</a:t>
            </a:r>
          </a:p>
        </p:txBody>
      </p:sp>
      <p:sp>
        <p:nvSpPr>
          <p:cNvPr id="24" name="Double Click to edit text">
            <a:extLst>
              <a:ext uri="{FF2B5EF4-FFF2-40B4-BE49-F238E27FC236}">
                <a16:creationId xmlns:a16="http://schemas.microsoft.com/office/drawing/2014/main" id="{AC061113-469F-4669-BB4C-BCF61515FD7D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1268975" y="5027466"/>
            <a:ext cx="2083124" cy="68793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D57FCB0C-5321-44AA-BD40-A1AE766B79E9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268976" y="4740672"/>
            <a:ext cx="2083125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269742727"/>
      </p:ext>
    </p:extLst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Square">
            <a:extLst>
              <a:ext uri="{FF2B5EF4-FFF2-40B4-BE49-F238E27FC236}">
                <a16:creationId xmlns:a16="http://schemas.microsoft.com/office/drawing/2014/main" id="{55AB63B6-5EB3-421E-B7C1-E231854B0BA5}"/>
              </a:ext>
            </a:extLst>
          </p:cNvPr>
          <p:cNvSpPr/>
          <p:nvPr userDrawn="1"/>
        </p:nvSpPr>
        <p:spPr>
          <a:xfrm>
            <a:off x="1268976" y="2238375"/>
            <a:ext cx="2381251" cy="2381250"/>
          </a:xfrm>
          <a:prstGeom prst="rect">
            <a:avLst/>
          </a:prstGeom>
          <a:solidFill>
            <a:srgbClr val="EDEFF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6" name="Square">
            <a:extLst>
              <a:ext uri="{FF2B5EF4-FFF2-40B4-BE49-F238E27FC236}">
                <a16:creationId xmlns:a16="http://schemas.microsoft.com/office/drawing/2014/main" id="{6919E0AA-969D-4BBC-B895-5580189C485A}"/>
              </a:ext>
            </a:extLst>
          </p:cNvPr>
          <p:cNvSpPr/>
          <p:nvPr userDrawn="1"/>
        </p:nvSpPr>
        <p:spPr>
          <a:xfrm>
            <a:off x="3693684" y="2238375"/>
            <a:ext cx="2381251" cy="2381250"/>
          </a:xfrm>
          <a:prstGeom prst="rect">
            <a:avLst/>
          </a:prstGeom>
          <a:solidFill>
            <a:srgbClr val="EDEFF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9" name="Square">
            <a:extLst>
              <a:ext uri="{FF2B5EF4-FFF2-40B4-BE49-F238E27FC236}">
                <a16:creationId xmlns:a16="http://schemas.microsoft.com/office/drawing/2014/main" id="{4C6FF0B1-D99D-474C-ADF1-FD59A4787463}"/>
              </a:ext>
            </a:extLst>
          </p:cNvPr>
          <p:cNvSpPr/>
          <p:nvPr userDrawn="1"/>
        </p:nvSpPr>
        <p:spPr>
          <a:xfrm>
            <a:off x="6118391" y="2238375"/>
            <a:ext cx="2381251" cy="2381250"/>
          </a:xfrm>
          <a:prstGeom prst="rect">
            <a:avLst/>
          </a:prstGeom>
          <a:solidFill>
            <a:srgbClr val="1C1F2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Square">
            <a:extLst>
              <a:ext uri="{FF2B5EF4-FFF2-40B4-BE49-F238E27FC236}">
                <a16:creationId xmlns:a16="http://schemas.microsoft.com/office/drawing/2014/main" id="{1485D9FA-D350-49C8-AEBA-7251912E19E5}"/>
              </a:ext>
            </a:extLst>
          </p:cNvPr>
          <p:cNvSpPr/>
          <p:nvPr userDrawn="1"/>
        </p:nvSpPr>
        <p:spPr>
          <a:xfrm>
            <a:off x="8543099" y="2238375"/>
            <a:ext cx="2381251" cy="2381250"/>
          </a:xfrm>
          <a:prstGeom prst="rect">
            <a:avLst/>
          </a:prstGeom>
          <a:solidFill>
            <a:srgbClr val="EDEFF5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8" name="Double Click to edit text">
            <a:extLst>
              <a:ext uri="{FF2B5EF4-FFF2-40B4-BE49-F238E27FC236}">
                <a16:creationId xmlns:a16="http://schemas.microsoft.com/office/drawing/2014/main" id="{1E6280A4-01A6-491D-8472-CE4857B109E9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1780721" y="5054871"/>
            <a:ext cx="8675341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9" name="Title">
            <a:extLst>
              <a:ext uri="{FF2B5EF4-FFF2-40B4-BE49-F238E27FC236}">
                <a16:creationId xmlns:a16="http://schemas.microsoft.com/office/drawing/2014/main" id="{CF7EE2CD-B968-41AD-BEB5-814B222B69AA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3384220" y="1130023"/>
            <a:ext cx="5468343" cy="75592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5A37FE86-9780-4039-9DF0-633A190CA147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1478232" y="3754233"/>
            <a:ext cx="1962737" cy="4001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A36503BF-9BEB-461C-BE5D-6756E121C659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1478232" y="3523497"/>
            <a:ext cx="1962737" cy="2018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5E41342B-C3EC-4C67-A5A0-F564D947DD2E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1780721" y="2633247"/>
            <a:ext cx="1360069" cy="75592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old" pitchFamily="2" charset="0"/>
                <a:ea typeface="Roboto Bold" pitchFamily="2" charset="0"/>
                <a:cs typeface="Roboto Bold" pitchFamily="2" charset="0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B04345CD-361D-445F-9F2B-87E6F1F534F6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4204274" y="2634418"/>
            <a:ext cx="1360069" cy="75592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old" pitchFamily="2" charset="0"/>
                <a:ea typeface="Roboto Bold" pitchFamily="2" charset="0"/>
                <a:cs typeface="Roboto Bold" pitchFamily="2" charset="0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31CB4A53-737B-4AAA-8D85-BAF4CC166C91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9051213" y="2634418"/>
            <a:ext cx="1360069" cy="75592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old" pitchFamily="2" charset="0"/>
                <a:ea typeface="Roboto Bold" pitchFamily="2" charset="0"/>
                <a:cs typeface="Roboto Bold" pitchFamily="2" charset="0"/>
                <a:sym typeface="Helvetica Neue"/>
              </a:defRPr>
            </a:lvl1pPr>
          </a:lstStyle>
          <a:p>
            <a:pPr lvl="0"/>
            <a:r>
              <a:rPr lang="en-US"/>
              <a:t>00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4B2772AD-CFA8-48C4-BF9B-FCF6B9FAE6B4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6628982" y="2634342"/>
            <a:ext cx="1360069" cy="755928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Bold" pitchFamily="2" charset="0"/>
                <a:ea typeface="Roboto Bold" pitchFamily="2" charset="0"/>
                <a:cs typeface="Roboto Bold" pitchFamily="2" charset="0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E8A53BB0-FA2D-44D8-B459-6A19CC0EE727}"/>
              </a:ext>
            </a:extLst>
          </p:cNvPr>
          <p:cNvSpPr txBox="1">
            <a:spLocks noGrp="1"/>
          </p:cNvSpPr>
          <p:nvPr>
            <p:ph type="body" sz="quarter" idx="154" hasCustomPrompt="1"/>
          </p:nvPr>
        </p:nvSpPr>
        <p:spPr>
          <a:xfrm>
            <a:off x="3901393" y="3754233"/>
            <a:ext cx="1962737" cy="4001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DE1DF889-354A-4A24-8ED3-8D6257180857}"/>
              </a:ext>
            </a:extLst>
          </p:cNvPr>
          <p:cNvSpPr txBox="1">
            <a:spLocks noGrp="1"/>
          </p:cNvSpPr>
          <p:nvPr>
            <p:ph type="body" sz="quarter" idx="155" hasCustomPrompt="1"/>
          </p:nvPr>
        </p:nvSpPr>
        <p:spPr>
          <a:xfrm>
            <a:off x="3901393" y="3523497"/>
            <a:ext cx="1962737" cy="2018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A0C1A1CB-0537-4233-B178-B091AA067E04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6327091" y="3754233"/>
            <a:ext cx="1962737" cy="4001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F7F9FF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B41C56F4-E5D4-4D3F-B56A-2F27F2CEFE00}"/>
              </a:ext>
            </a:extLst>
          </p:cNvPr>
          <p:cNvSpPr txBox="1">
            <a:spLocks noGrp="1"/>
          </p:cNvSpPr>
          <p:nvPr>
            <p:ph type="body" sz="quarter" idx="157" hasCustomPrompt="1"/>
          </p:nvPr>
        </p:nvSpPr>
        <p:spPr>
          <a:xfrm>
            <a:off x="6327091" y="3523497"/>
            <a:ext cx="1962737" cy="2018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F7F9FF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Double Click to edit text">
            <a:extLst>
              <a:ext uri="{FF2B5EF4-FFF2-40B4-BE49-F238E27FC236}">
                <a16:creationId xmlns:a16="http://schemas.microsoft.com/office/drawing/2014/main" id="{18C9B7EA-ED40-46E6-B9C3-DA4FDF40D8C2}"/>
              </a:ext>
            </a:extLst>
          </p:cNvPr>
          <p:cNvSpPr txBox="1">
            <a:spLocks noGrp="1"/>
          </p:cNvSpPr>
          <p:nvPr>
            <p:ph type="body" sz="quarter" idx="158" hasCustomPrompt="1"/>
          </p:nvPr>
        </p:nvSpPr>
        <p:spPr>
          <a:xfrm>
            <a:off x="8751033" y="3753676"/>
            <a:ext cx="1962737" cy="4001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D7C6730-D1F4-475C-8FF1-814648D516B2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8751033" y="3522941"/>
            <a:ext cx="1962737" cy="20181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163384672"/>
      </p:ext>
    </p:extLst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152">
            <a:extLst>
              <a:ext uri="{FF2B5EF4-FFF2-40B4-BE49-F238E27FC236}">
                <a16:creationId xmlns:a16="http://schemas.microsoft.com/office/drawing/2014/main" id="{5167C384-763E-49CC-84D0-DB0DDDA850A8}"/>
              </a:ext>
            </a:extLst>
          </p:cNvPr>
          <p:cNvSpPr txBox="1"/>
          <p:nvPr userDrawn="1"/>
        </p:nvSpPr>
        <p:spPr>
          <a:xfrm>
            <a:off x="1268975" y="3176721"/>
            <a:ext cx="1755289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6000" b="0">
                <a:solidFill>
                  <a:srgbClr val="1C1F25"/>
                </a:solidFill>
                <a:latin typeface="Roboto Slab Bold"/>
                <a:ea typeface="Roboto Slab Bold"/>
                <a:cs typeface="Roboto Slab Bold"/>
                <a:sym typeface="Roboto Slab Bold"/>
              </a:defRPr>
            </a:lvl1pPr>
          </a:lstStyle>
          <a:p>
            <a:r>
              <a:rPr lang="en-US" sz="8000"/>
              <a:t>000</a:t>
            </a:r>
            <a:endParaRPr sz="8000"/>
          </a:p>
        </p:txBody>
      </p:sp>
      <p:sp>
        <p:nvSpPr>
          <p:cNvPr id="5" name="50+">
            <a:extLst>
              <a:ext uri="{FF2B5EF4-FFF2-40B4-BE49-F238E27FC236}">
                <a16:creationId xmlns:a16="http://schemas.microsoft.com/office/drawing/2014/main" id="{0D1B076A-5C5F-455B-B03D-461D26EB240E}"/>
              </a:ext>
            </a:extLst>
          </p:cNvPr>
          <p:cNvSpPr txBox="1"/>
          <p:nvPr userDrawn="1"/>
        </p:nvSpPr>
        <p:spPr>
          <a:xfrm>
            <a:off x="5037075" y="3176721"/>
            <a:ext cx="1744067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6000" b="0">
                <a:solidFill>
                  <a:srgbClr val="1C1F25"/>
                </a:solidFill>
                <a:latin typeface="Roboto Slab Bold"/>
                <a:ea typeface="Roboto Slab Bold"/>
                <a:cs typeface="Roboto Slab Bold"/>
                <a:sym typeface="Roboto Slab Bold"/>
              </a:defRPr>
            </a:lvl1pPr>
          </a:lstStyle>
          <a:p>
            <a:r>
              <a:rPr lang="en-US" sz="8000"/>
              <a:t>00</a:t>
            </a:r>
            <a:r>
              <a:rPr sz="8000"/>
              <a:t>+</a:t>
            </a:r>
          </a:p>
        </p:txBody>
      </p:sp>
      <p:sp>
        <p:nvSpPr>
          <p:cNvPr id="7" name="95%">
            <a:extLst>
              <a:ext uri="{FF2B5EF4-FFF2-40B4-BE49-F238E27FC236}">
                <a16:creationId xmlns:a16="http://schemas.microsoft.com/office/drawing/2014/main" id="{415427AD-FF86-407C-9C88-775D02AE3EC7}"/>
              </a:ext>
            </a:extLst>
          </p:cNvPr>
          <p:cNvSpPr txBox="1"/>
          <p:nvPr userDrawn="1"/>
        </p:nvSpPr>
        <p:spPr>
          <a:xfrm>
            <a:off x="8806499" y="3235988"/>
            <a:ext cx="1901161" cy="1231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defRPr sz="16000" b="0">
                <a:solidFill>
                  <a:srgbClr val="1C1F25"/>
                </a:solidFill>
                <a:latin typeface="Roboto Slab Bold"/>
                <a:ea typeface="Roboto Slab Bold"/>
                <a:cs typeface="Roboto Slab Bold"/>
                <a:sym typeface="Roboto Slab Bold"/>
              </a:defRPr>
            </a:lvl1pPr>
          </a:lstStyle>
          <a:p>
            <a:r>
              <a:rPr lang="en-US" sz="8000"/>
              <a:t>00</a:t>
            </a:r>
            <a:r>
              <a:rPr sz="8000"/>
              <a:t>%</a:t>
            </a:r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7F65CCA1-E13D-4607-9749-520658C6D6A9}"/>
              </a:ext>
            </a:extLst>
          </p:cNvPr>
          <p:cNvSpPr/>
          <p:nvPr userDrawn="1"/>
        </p:nvSpPr>
        <p:spPr>
          <a:xfrm>
            <a:off x="1268974" y="5705872"/>
            <a:ext cx="10913193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27533E7-B7F3-4B44-8634-5CFA366DAA54}"/>
              </a:ext>
            </a:extLst>
          </p:cNvPr>
          <p:cNvSpPr txBox="1">
            <a:spLocks noGrp="1"/>
          </p:cNvSpPr>
          <p:nvPr>
            <p:ph type="body" sz="quarter" idx="64" hasCustomPrompt="1"/>
          </p:nvPr>
        </p:nvSpPr>
        <p:spPr>
          <a:xfrm>
            <a:off x="800584" y="3176885"/>
            <a:ext cx="2647467" cy="115119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000</a:t>
            </a:r>
          </a:p>
        </p:txBody>
      </p:sp>
      <p:sp>
        <p:nvSpPr>
          <p:cNvPr id="16" name="Double Click to edit text">
            <a:extLst>
              <a:ext uri="{FF2B5EF4-FFF2-40B4-BE49-F238E27FC236}">
                <a16:creationId xmlns:a16="http://schemas.microsoft.com/office/drawing/2014/main" id="{1A7417C8-6C4A-4B92-BFA1-3DE6206690B2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1267653" y="5030025"/>
            <a:ext cx="2180399" cy="43996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E84C89DB-C56E-4B92-9CB2-998FBB602190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1267653" y="4742921"/>
            <a:ext cx="218039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B9F63530-5D38-4E25-BFAE-4D1F287DF4B2}"/>
              </a:ext>
            </a:extLst>
          </p:cNvPr>
          <p:cNvSpPr txBox="1">
            <a:spLocks noGrp="1"/>
          </p:cNvSpPr>
          <p:nvPr>
            <p:ph type="body" sz="quarter" idx="132" hasCustomPrompt="1"/>
          </p:nvPr>
        </p:nvSpPr>
        <p:spPr>
          <a:xfrm>
            <a:off x="4570008" y="3170436"/>
            <a:ext cx="2647467" cy="115119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B64EDEF1-9FA9-4908-8A16-B30C3000FB70}"/>
              </a:ext>
            </a:extLst>
          </p:cNvPr>
          <p:cNvSpPr txBox="1">
            <a:spLocks noGrp="1"/>
          </p:cNvSpPr>
          <p:nvPr>
            <p:ph type="body" sz="quarter" idx="133" hasCustomPrompt="1"/>
          </p:nvPr>
        </p:nvSpPr>
        <p:spPr>
          <a:xfrm>
            <a:off x="8509490" y="3235987"/>
            <a:ext cx="2647467" cy="1151198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8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CDE44A50-8BED-44C5-B491-3B1DBA03BD77}"/>
              </a:ext>
            </a:extLst>
          </p:cNvPr>
          <p:cNvSpPr txBox="1">
            <a:spLocks noGrp="1"/>
          </p:cNvSpPr>
          <p:nvPr>
            <p:ph type="body" sz="quarter" idx="134" hasCustomPrompt="1"/>
          </p:nvPr>
        </p:nvSpPr>
        <p:spPr>
          <a:xfrm>
            <a:off x="5037076" y="5030025"/>
            <a:ext cx="2180399" cy="43996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9ABE7584-4434-4BC8-82B5-5BD6C0FC3F0B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5037075" y="4742921"/>
            <a:ext cx="218039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00934315-F1C4-429A-A241-148EAE6210BF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8805178" y="5030025"/>
            <a:ext cx="2180399" cy="439967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A46DDA41-1FB9-41B6-B936-D70551A18380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8805177" y="4742921"/>
            <a:ext cx="218039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A792B92E-5C48-4C0F-B70C-4298FB7CF68A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1267653" y="1144523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6FF0644F-540E-4D07-A858-61F5295E9BBB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7653" y="1487422"/>
            <a:ext cx="6844093" cy="13462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988946"/>
      </p:ext>
    </p:extLst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A1F97B7-B379-4F23-A046-45C4F286314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F6CB01E-8466-4D88-90D8-7E77CB81B47D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B6A390F-093C-4456-9AD9-B20082748E7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43565952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659C6F-F313-CE7E-6702-79AE6A777A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007892" y="390663"/>
            <a:ext cx="571500" cy="173181"/>
          </a:xfrm>
          <a:prstGeom prst="rect">
            <a:avLst/>
          </a:prstGeom>
        </p:spPr>
      </p:pic>
      <p:sp>
        <p:nvSpPr>
          <p:cNvPr id="5" name="www.websitename.com">
            <a:extLst>
              <a:ext uri="{FF2B5EF4-FFF2-40B4-BE49-F238E27FC236}">
                <a16:creationId xmlns:a16="http://schemas.microsoft.com/office/drawing/2014/main" id="{5771F756-0440-28E2-ED5E-860AA7853A15}"/>
              </a:ext>
            </a:extLst>
          </p:cNvPr>
          <p:cNvSpPr txBox="1"/>
          <p:nvPr userDrawn="1"/>
        </p:nvSpPr>
        <p:spPr>
          <a:xfrm>
            <a:off x="932688" y="6455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l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322003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A1F97B7-B379-4F23-A046-45C4F2863148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F6CB01E-8466-4D88-90D8-7E77CB81B47D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8B6A390F-093C-4456-9AD9-B20082748E7C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Double Click to edit text">
            <a:extLst>
              <a:ext uri="{FF2B5EF4-FFF2-40B4-BE49-F238E27FC236}">
                <a16:creationId xmlns:a16="http://schemas.microsoft.com/office/drawing/2014/main" id="{ECBDCD6B-D603-4861-B351-027D7C9762D2}"/>
              </a:ext>
            </a:extLst>
          </p:cNvPr>
          <p:cNvSpPr txBox="1">
            <a:spLocks noGrp="1"/>
          </p:cNvSpPr>
          <p:nvPr>
            <p:ph type="body" sz="quarter" idx="126" hasCustomPrompt="1"/>
          </p:nvPr>
        </p:nvSpPr>
        <p:spPr>
          <a:xfrm>
            <a:off x="1267652" y="5027775"/>
            <a:ext cx="2829002" cy="68762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1" name="Title">
            <a:extLst>
              <a:ext uri="{FF2B5EF4-FFF2-40B4-BE49-F238E27FC236}">
                <a16:creationId xmlns:a16="http://schemas.microsoft.com/office/drawing/2014/main" id="{710ADDF3-1AF0-4C4D-97BE-E832E74EC360}"/>
              </a:ext>
            </a:extLst>
          </p:cNvPr>
          <p:cNvSpPr txBox="1">
            <a:spLocks noGrp="1"/>
          </p:cNvSpPr>
          <p:nvPr>
            <p:ph type="body" sz="quarter" idx="127" hasCustomPrompt="1"/>
          </p:nvPr>
        </p:nvSpPr>
        <p:spPr>
          <a:xfrm>
            <a:off x="1267653" y="4740672"/>
            <a:ext cx="282900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088A1A62-0E90-41EA-A14F-215C06C76A41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1268976" y="3798814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C59C999F-D33E-42D3-A3A4-F886B18CBFE3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4452193" y="5027775"/>
            <a:ext cx="2829002" cy="68762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402B604F-4843-4C9E-AD35-08A028841CAC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4452194" y="4740672"/>
            <a:ext cx="282900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E013CD7F-2D90-4FF8-AF7A-7138B92A63BC}"/>
              </a:ext>
            </a:extLst>
          </p:cNvPr>
          <p:cNvSpPr txBox="1">
            <a:spLocks noGrp="1"/>
          </p:cNvSpPr>
          <p:nvPr>
            <p:ph type="body" sz="quarter" idx="175" hasCustomPrompt="1"/>
          </p:nvPr>
        </p:nvSpPr>
        <p:spPr>
          <a:xfrm>
            <a:off x="4453517" y="3798814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35BBF0A6-2F05-4BA0-9EAC-EF892E3F478E}"/>
              </a:ext>
            </a:extLst>
          </p:cNvPr>
          <p:cNvSpPr txBox="1">
            <a:spLocks noGrp="1"/>
          </p:cNvSpPr>
          <p:nvPr>
            <p:ph type="body" sz="quarter" idx="176" hasCustomPrompt="1"/>
          </p:nvPr>
        </p:nvSpPr>
        <p:spPr>
          <a:xfrm>
            <a:off x="7693660" y="5027775"/>
            <a:ext cx="2829002" cy="68762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D2BD042-513D-444C-AF21-A2968292E705}"/>
              </a:ext>
            </a:extLst>
          </p:cNvPr>
          <p:cNvSpPr txBox="1">
            <a:spLocks noGrp="1"/>
          </p:cNvSpPr>
          <p:nvPr>
            <p:ph type="body" sz="quarter" idx="177" hasCustomPrompt="1"/>
          </p:nvPr>
        </p:nvSpPr>
        <p:spPr>
          <a:xfrm>
            <a:off x="7693661" y="4740672"/>
            <a:ext cx="282900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Title">
            <a:extLst>
              <a:ext uri="{FF2B5EF4-FFF2-40B4-BE49-F238E27FC236}">
                <a16:creationId xmlns:a16="http://schemas.microsoft.com/office/drawing/2014/main" id="{3A071249-5E9B-4933-B740-8CACBA6E975D}"/>
              </a:ext>
            </a:extLst>
          </p:cNvPr>
          <p:cNvSpPr txBox="1">
            <a:spLocks noGrp="1"/>
          </p:cNvSpPr>
          <p:nvPr>
            <p:ph type="body" sz="quarter" idx="178" hasCustomPrompt="1"/>
          </p:nvPr>
        </p:nvSpPr>
        <p:spPr>
          <a:xfrm>
            <a:off x="7694984" y="3798814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00.</a:t>
            </a:r>
          </a:p>
        </p:txBody>
      </p:sp>
    </p:spTree>
    <p:extLst>
      <p:ext uri="{BB962C8B-B14F-4D97-AF65-F5344CB8AC3E}">
        <p14:creationId xmlns:p14="http://schemas.microsoft.com/office/powerpoint/2010/main" val="1817277739"/>
      </p:ext>
    </p:extLst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288CEB7-D1A5-4983-B91F-51E23FC6564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2006D97-5812-45AB-9446-929639DCBA44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369368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8CA6102-78EB-4399-82C9-522EB1D9F41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118391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C5D0D03-5E6A-4C7C-B213-B143F9BAB146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8543099" y="1143000"/>
            <a:ext cx="2381251" cy="2266950"/>
          </a:xfrm>
          <a:custGeom>
            <a:avLst/>
            <a:gdLst>
              <a:gd name="connsiteX0" fmla="*/ 0 w 4762502"/>
              <a:gd name="connsiteY0" fmla="*/ 0 h 4533900"/>
              <a:gd name="connsiteX1" fmla="*/ 4762502 w 4762502"/>
              <a:gd name="connsiteY1" fmla="*/ 0 h 4533900"/>
              <a:gd name="connsiteX2" fmla="*/ 4762502 w 4762502"/>
              <a:gd name="connsiteY2" fmla="*/ 4533900 h 4533900"/>
              <a:gd name="connsiteX3" fmla="*/ 0 w 4762502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2" h="4533900">
                <a:moveTo>
                  <a:pt x="0" y="0"/>
                </a:moveTo>
                <a:lnTo>
                  <a:pt x="4762502" y="0"/>
                </a:lnTo>
                <a:lnTo>
                  <a:pt x="4762502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507340523"/>
      </p:ext>
    </p:extLst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2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Line">
            <a:extLst>
              <a:ext uri="{FF2B5EF4-FFF2-40B4-BE49-F238E27FC236}">
                <a16:creationId xmlns:a16="http://schemas.microsoft.com/office/drawing/2014/main" id="{70FF9D11-FF38-4FFC-B605-7591E0046448}"/>
              </a:ext>
            </a:extLst>
          </p:cNvPr>
          <p:cNvSpPr/>
          <p:nvPr userDrawn="1"/>
        </p:nvSpPr>
        <p:spPr>
          <a:xfrm>
            <a:off x="1269046" y="4856097"/>
            <a:ext cx="10898374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288CEB7-D1A5-4983-B91F-51E23FC6564F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2006D97-5812-45AB-9446-929639DCBA44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3693683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8CA6102-78EB-4399-82C9-522EB1D9F41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6118391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C5D0D03-5E6A-4C7C-B213-B143F9BAB146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8543099" y="1143000"/>
            <a:ext cx="2381251" cy="2266950"/>
          </a:xfrm>
          <a:custGeom>
            <a:avLst/>
            <a:gdLst>
              <a:gd name="connsiteX0" fmla="*/ 0 w 4762502"/>
              <a:gd name="connsiteY0" fmla="*/ 0 h 4533900"/>
              <a:gd name="connsiteX1" fmla="*/ 4762502 w 4762502"/>
              <a:gd name="connsiteY1" fmla="*/ 0 h 4533900"/>
              <a:gd name="connsiteX2" fmla="*/ 4762502 w 4762502"/>
              <a:gd name="connsiteY2" fmla="*/ 4533900 h 4533900"/>
              <a:gd name="connsiteX3" fmla="*/ 0 w 4762502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2" h="4533900">
                <a:moveTo>
                  <a:pt x="0" y="0"/>
                </a:moveTo>
                <a:lnTo>
                  <a:pt x="4762502" y="0"/>
                </a:lnTo>
                <a:lnTo>
                  <a:pt x="4762502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A965C7E9-B79E-47DB-BD80-280F0B742736}"/>
              </a:ext>
            </a:extLst>
          </p:cNvPr>
          <p:cNvSpPr txBox="1">
            <a:spLocks noGrp="1"/>
          </p:cNvSpPr>
          <p:nvPr>
            <p:ph type="body" sz="quarter" idx="123" hasCustomPrompt="1"/>
          </p:nvPr>
        </p:nvSpPr>
        <p:spPr>
          <a:xfrm>
            <a:off x="1780720" y="5302647"/>
            <a:ext cx="8675341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1ECDC9DE-DD50-4960-BBFF-9452F757F79B}"/>
              </a:ext>
            </a:extLst>
          </p:cNvPr>
          <p:cNvSpPr txBox="1">
            <a:spLocks noGrp="1"/>
          </p:cNvSpPr>
          <p:nvPr>
            <p:ph type="body" sz="quarter" idx="176" hasCustomPrompt="1"/>
          </p:nvPr>
        </p:nvSpPr>
        <p:spPr>
          <a:xfrm>
            <a:off x="1533422" y="3962398"/>
            <a:ext cx="1849712" cy="454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51C8C699-599D-47CD-8816-1B72E1FC550A}"/>
              </a:ext>
            </a:extLst>
          </p:cNvPr>
          <p:cNvSpPr txBox="1">
            <a:spLocks noGrp="1"/>
          </p:cNvSpPr>
          <p:nvPr>
            <p:ph type="body" sz="quarter" idx="177" hasCustomPrompt="1"/>
          </p:nvPr>
        </p:nvSpPr>
        <p:spPr>
          <a:xfrm>
            <a:off x="1533423" y="3675294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8" name="Double Click to edit text">
            <a:extLst>
              <a:ext uri="{FF2B5EF4-FFF2-40B4-BE49-F238E27FC236}">
                <a16:creationId xmlns:a16="http://schemas.microsoft.com/office/drawing/2014/main" id="{4A351D38-F2FC-4884-B735-0AAA43C991AA}"/>
              </a:ext>
            </a:extLst>
          </p:cNvPr>
          <p:cNvSpPr txBox="1">
            <a:spLocks noGrp="1"/>
          </p:cNvSpPr>
          <p:nvPr>
            <p:ph type="body" sz="quarter" idx="178" hasCustomPrompt="1"/>
          </p:nvPr>
        </p:nvSpPr>
        <p:spPr>
          <a:xfrm>
            <a:off x="3958129" y="3962398"/>
            <a:ext cx="1849712" cy="454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AAF86AE2-6B7A-43D4-A95F-641794C55C61}"/>
              </a:ext>
            </a:extLst>
          </p:cNvPr>
          <p:cNvSpPr txBox="1">
            <a:spLocks noGrp="1"/>
          </p:cNvSpPr>
          <p:nvPr>
            <p:ph type="body" sz="quarter" idx="179" hasCustomPrompt="1"/>
          </p:nvPr>
        </p:nvSpPr>
        <p:spPr>
          <a:xfrm>
            <a:off x="3958130" y="3675294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0" name="Double Click to edit text">
            <a:extLst>
              <a:ext uri="{FF2B5EF4-FFF2-40B4-BE49-F238E27FC236}">
                <a16:creationId xmlns:a16="http://schemas.microsoft.com/office/drawing/2014/main" id="{AF4374DE-A7ED-482F-8FA5-ADEA08A93B72}"/>
              </a:ext>
            </a:extLst>
          </p:cNvPr>
          <p:cNvSpPr txBox="1">
            <a:spLocks noGrp="1"/>
          </p:cNvSpPr>
          <p:nvPr>
            <p:ph type="body" sz="quarter" idx="180" hasCustomPrompt="1"/>
          </p:nvPr>
        </p:nvSpPr>
        <p:spPr>
          <a:xfrm>
            <a:off x="6384160" y="3965507"/>
            <a:ext cx="1849712" cy="454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0E102867-6F94-4575-9126-13626B216E50}"/>
              </a:ext>
            </a:extLst>
          </p:cNvPr>
          <p:cNvSpPr txBox="1">
            <a:spLocks noGrp="1"/>
          </p:cNvSpPr>
          <p:nvPr>
            <p:ph type="body" sz="quarter" idx="181" hasCustomPrompt="1"/>
          </p:nvPr>
        </p:nvSpPr>
        <p:spPr>
          <a:xfrm>
            <a:off x="6384161" y="3678403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32" name="Double Click to edit text">
            <a:extLst>
              <a:ext uri="{FF2B5EF4-FFF2-40B4-BE49-F238E27FC236}">
                <a16:creationId xmlns:a16="http://schemas.microsoft.com/office/drawing/2014/main" id="{245C6AC9-BE95-45D9-90B7-F4C3E0E55624}"/>
              </a:ext>
            </a:extLst>
          </p:cNvPr>
          <p:cNvSpPr txBox="1">
            <a:spLocks noGrp="1"/>
          </p:cNvSpPr>
          <p:nvPr>
            <p:ph type="body" sz="quarter" idx="182" hasCustomPrompt="1"/>
          </p:nvPr>
        </p:nvSpPr>
        <p:spPr>
          <a:xfrm>
            <a:off x="8810192" y="3968616"/>
            <a:ext cx="1849712" cy="45432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33" name="Title">
            <a:extLst>
              <a:ext uri="{FF2B5EF4-FFF2-40B4-BE49-F238E27FC236}">
                <a16:creationId xmlns:a16="http://schemas.microsoft.com/office/drawing/2014/main" id="{9C5B8627-2A45-483F-A13F-C11A95F91AF6}"/>
              </a:ext>
            </a:extLst>
          </p:cNvPr>
          <p:cNvSpPr txBox="1">
            <a:spLocks noGrp="1"/>
          </p:cNvSpPr>
          <p:nvPr>
            <p:ph type="body" sz="quarter" idx="183" hasCustomPrompt="1"/>
          </p:nvPr>
        </p:nvSpPr>
        <p:spPr>
          <a:xfrm>
            <a:off x="8810193" y="3681512"/>
            <a:ext cx="1849711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ct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</p:spTree>
    <p:extLst>
      <p:ext uri="{BB962C8B-B14F-4D97-AF65-F5344CB8AC3E}">
        <p14:creationId xmlns:p14="http://schemas.microsoft.com/office/powerpoint/2010/main" val="3118078461"/>
      </p:ext>
    </p:extLst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2625392-5C5B-4458-8C66-486BEB5D5E3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8D99C70-6B1C-4146-AA41-F2B1D20DCA35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3693242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0BF47C0-C805-4100-8D3B-8027D8D52B77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0BBDDC8-D994-4E55-AD30-0F56934B11D4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3657212453"/>
      </p:ext>
    </p:extLst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3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Line">
            <a:extLst>
              <a:ext uri="{FF2B5EF4-FFF2-40B4-BE49-F238E27FC236}">
                <a16:creationId xmlns:a16="http://schemas.microsoft.com/office/drawing/2014/main" id="{2AB2D3B9-5879-4D91-AC27-01119F8EB3D0}"/>
              </a:ext>
            </a:extLst>
          </p:cNvPr>
          <p:cNvSpPr/>
          <p:nvPr userDrawn="1"/>
        </p:nvSpPr>
        <p:spPr>
          <a:xfrm>
            <a:off x="6951481" y="3251449"/>
            <a:ext cx="5260185" cy="0"/>
          </a:xfrm>
          <a:prstGeom prst="line">
            <a:avLst/>
          </a:prstGeom>
          <a:ln w="38100">
            <a:solidFill>
              <a:srgbClr val="1C1F25"/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2625392-5C5B-4458-8C66-486BEB5D5E35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8D99C70-6B1C-4146-AA41-F2B1D20DCA35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3693242" y="1143000"/>
            <a:ext cx="2381251" cy="2266950"/>
          </a:xfrm>
          <a:custGeom>
            <a:avLst/>
            <a:gdLst>
              <a:gd name="connsiteX0" fmla="*/ 0 w 4762501"/>
              <a:gd name="connsiteY0" fmla="*/ 0 h 4533900"/>
              <a:gd name="connsiteX1" fmla="*/ 4762501 w 4762501"/>
              <a:gd name="connsiteY1" fmla="*/ 0 h 4533900"/>
              <a:gd name="connsiteX2" fmla="*/ 4762501 w 4762501"/>
              <a:gd name="connsiteY2" fmla="*/ 4533900 h 4533900"/>
              <a:gd name="connsiteX3" fmla="*/ 0 w 4762501"/>
              <a:gd name="connsiteY3" fmla="*/ 4533900 h 453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0">
                <a:moveTo>
                  <a:pt x="0" y="0"/>
                </a:moveTo>
                <a:lnTo>
                  <a:pt x="4762501" y="0"/>
                </a:lnTo>
                <a:lnTo>
                  <a:pt x="4762501" y="4533900"/>
                </a:lnTo>
                <a:lnTo>
                  <a:pt x="0" y="45339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0BF47C0-C805-4100-8D3B-8027D8D52B77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3693243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0BBDDC8-D994-4E55-AD30-0F56934B11D4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1268976" y="3448448"/>
            <a:ext cx="2381251" cy="2266951"/>
          </a:xfrm>
          <a:custGeom>
            <a:avLst/>
            <a:gdLst>
              <a:gd name="connsiteX0" fmla="*/ 0 w 4762501"/>
              <a:gd name="connsiteY0" fmla="*/ 0 h 4533901"/>
              <a:gd name="connsiteX1" fmla="*/ 4762501 w 4762501"/>
              <a:gd name="connsiteY1" fmla="*/ 0 h 4533901"/>
              <a:gd name="connsiteX2" fmla="*/ 4762501 w 4762501"/>
              <a:gd name="connsiteY2" fmla="*/ 4533901 h 4533901"/>
              <a:gd name="connsiteX3" fmla="*/ 0 w 4762501"/>
              <a:gd name="connsiteY3" fmla="*/ 4533901 h 4533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2501" h="4533901">
                <a:moveTo>
                  <a:pt x="0" y="0"/>
                </a:moveTo>
                <a:lnTo>
                  <a:pt x="4762501" y="0"/>
                </a:lnTo>
                <a:lnTo>
                  <a:pt x="4762501" y="4533901"/>
                </a:lnTo>
                <a:lnTo>
                  <a:pt x="0" y="4533901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1C36D2BD-ADE2-48D3-8A0E-D4B97266F156}"/>
              </a:ext>
            </a:extLst>
          </p:cNvPr>
          <p:cNvSpPr>
            <a:spLocks noGrp="1"/>
          </p:cNvSpPr>
          <p:nvPr>
            <p:ph type="body" sz="quarter" idx="144" hasCustomPrompt="1"/>
          </p:nvPr>
        </p:nvSpPr>
        <p:spPr>
          <a:xfrm>
            <a:off x="6951481" y="1143001"/>
            <a:ext cx="1308051" cy="205185"/>
          </a:xfrm>
          <a:prstGeom prst="rect">
            <a:avLst/>
          </a:prstGeom>
          <a:solidFill>
            <a:srgbClr val="C4F9FE"/>
          </a:solidFill>
        </p:spPr>
        <p:txBody>
          <a:bodyPr anchor="ctr">
            <a:noAutofit/>
          </a:bodyPr>
          <a:lstStyle>
            <a:lvl1pPr algn="l">
              <a:defRPr lang="en-US" sz="1000" dirty="0">
                <a:solidFill>
                  <a:srgbClr val="1C1F25"/>
                </a:solidFill>
                <a:latin typeface="Roboto Bold" pitchFamily="2" charset="0"/>
                <a:ea typeface="Roboto Bold" pitchFamily="2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itle">
            <a:extLst>
              <a:ext uri="{FF2B5EF4-FFF2-40B4-BE49-F238E27FC236}">
                <a16:creationId xmlns:a16="http://schemas.microsoft.com/office/drawing/2014/main" id="{56C4F69F-40AC-4D4A-BC06-25F02ECF3E1A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6951481" y="1485901"/>
            <a:ext cx="3575249" cy="13462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Double Click to edit text">
            <a:extLst>
              <a:ext uri="{FF2B5EF4-FFF2-40B4-BE49-F238E27FC236}">
                <a16:creationId xmlns:a16="http://schemas.microsoft.com/office/drawing/2014/main" id="{EA17D581-F05C-4CC0-876E-9844D5297533}"/>
              </a:ext>
            </a:extLst>
          </p:cNvPr>
          <p:cNvSpPr txBox="1">
            <a:spLocks noGrp="1"/>
          </p:cNvSpPr>
          <p:nvPr>
            <p:ph type="body" sz="quarter" idx="146" hasCustomPrompt="1"/>
          </p:nvPr>
        </p:nvSpPr>
        <p:spPr>
          <a:xfrm>
            <a:off x="6951481" y="3670796"/>
            <a:ext cx="3996185" cy="66040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1FF043D8-4AB0-44AE-92E6-8A52DE46EFBB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6951481" y="5005740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28B4EDE8-482D-484B-B1DC-EC9C77069EF9}"/>
              </a:ext>
            </a:extLst>
          </p:cNvPr>
          <p:cNvSpPr txBox="1">
            <a:spLocks noGrp="1"/>
          </p:cNvSpPr>
          <p:nvPr>
            <p:ph type="body" sz="quarter" idx="173" hasCustomPrompt="1"/>
          </p:nvPr>
        </p:nvSpPr>
        <p:spPr>
          <a:xfrm>
            <a:off x="8518021" y="5005740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E1F5C6AD-BA94-446C-8407-97985C24184C}"/>
              </a:ext>
            </a:extLst>
          </p:cNvPr>
          <p:cNvSpPr txBox="1">
            <a:spLocks noGrp="1"/>
          </p:cNvSpPr>
          <p:nvPr>
            <p:ph type="body" sz="quarter" idx="174" hasCustomPrompt="1"/>
          </p:nvPr>
        </p:nvSpPr>
        <p:spPr>
          <a:xfrm>
            <a:off x="10086168" y="5005740"/>
            <a:ext cx="881123" cy="687932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00+</a:t>
            </a:r>
          </a:p>
        </p:txBody>
      </p:sp>
    </p:spTree>
    <p:extLst>
      <p:ext uri="{BB962C8B-B14F-4D97-AF65-F5344CB8AC3E}">
        <p14:creationId xmlns:p14="http://schemas.microsoft.com/office/powerpoint/2010/main" val="3350965395"/>
      </p:ext>
    </p:extLst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B0EEBD2-85F5-4B99-BC4F-C0BFE6C7093E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4FBB846-9588-432C-9EC6-B347BFE3B00B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919751D-F269-43A9-843B-2546743CE2D1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581794963"/>
      </p:ext>
    </p:extLst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4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4B0EEBD2-85F5-4B99-BC4F-C0BFE6C7093E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13" name="Double Click to edit text">
            <a:extLst>
              <a:ext uri="{FF2B5EF4-FFF2-40B4-BE49-F238E27FC236}">
                <a16:creationId xmlns:a16="http://schemas.microsoft.com/office/drawing/2014/main" id="{4ACFF733-A402-43CB-951B-CD1618F341EA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1268975" y="5025835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D795FE68-A813-40A0-8944-54E16E1F532B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268975" y="4740672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886620F-E4ED-42AC-8A29-B4C7B507EC8C}"/>
              </a:ext>
            </a:extLst>
          </p:cNvPr>
          <p:cNvSpPr txBox="1">
            <a:spLocks noGrp="1"/>
          </p:cNvSpPr>
          <p:nvPr>
            <p:ph type="body" sz="quarter" idx="145" hasCustomPrompt="1"/>
          </p:nvPr>
        </p:nvSpPr>
        <p:spPr>
          <a:xfrm>
            <a:off x="1268976" y="3819896"/>
            <a:ext cx="2344033" cy="64415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14FBB846-9588-432C-9EC6-B347BFE3B00B}"/>
              </a:ext>
            </a:extLst>
          </p:cNvPr>
          <p:cNvSpPr>
            <a:spLocks noGrp="1"/>
          </p:cNvSpPr>
          <p:nvPr>
            <p:ph type="pic" sz="quarter" idx="146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E919751D-F269-43A9-843B-2546743CE2D1}"/>
              </a:ext>
            </a:extLst>
          </p:cNvPr>
          <p:cNvSpPr>
            <a:spLocks noGrp="1"/>
          </p:cNvSpPr>
          <p:nvPr>
            <p:ph type="pic" sz="quarter" idx="147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23" name="Double Click to edit text">
            <a:extLst>
              <a:ext uri="{FF2B5EF4-FFF2-40B4-BE49-F238E27FC236}">
                <a16:creationId xmlns:a16="http://schemas.microsoft.com/office/drawing/2014/main" id="{8A738215-FC85-452D-B302-E137F820D65A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4505480" y="5025835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C13C0DBD-9335-4E1C-AFB0-65A69902E451}"/>
              </a:ext>
            </a:extLst>
          </p:cNvPr>
          <p:cNvSpPr txBox="1">
            <a:spLocks noGrp="1"/>
          </p:cNvSpPr>
          <p:nvPr>
            <p:ph type="body" sz="quarter" idx="149" hasCustomPrompt="1"/>
          </p:nvPr>
        </p:nvSpPr>
        <p:spPr>
          <a:xfrm>
            <a:off x="4505480" y="4740672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5" name="Double Click to edit text">
            <a:extLst>
              <a:ext uri="{FF2B5EF4-FFF2-40B4-BE49-F238E27FC236}">
                <a16:creationId xmlns:a16="http://schemas.microsoft.com/office/drawing/2014/main" id="{FB464D39-914B-4581-B267-7AAD3655E489}"/>
              </a:ext>
            </a:extLst>
          </p:cNvPr>
          <p:cNvSpPr txBox="1">
            <a:spLocks noGrp="1"/>
          </p:cNvSpPr>
          <p:nvPr>
            <p:ph type="body" sz="quarter" idx="150" hasCustomPrompt="1"/>
          </p:nvPr>
        </p:nvSpPr>
        <p:spPr>
          <a:xfrm>
            <a:off x="7748027" y="5025835"/>
            <a:ext cx="2824658" cy="6895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26" name="Title">
            <a:extLst>
              <a:ext uri="{FF2B5EF4-FFF2-40B4-BE49-F238E27FC236}">
                <a16:creationId xmlns:a16="http://schemas.microsoft.com/office/drawing/2014/main" id="{204213BF-4B91-417A-9251-62F666EEC134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7748027" y="4740672"/>
            <a:ext cx="2824659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27" name="Title">
            <a:extLst>
              <a:ext uri="{FF2B5EF4-FFF2-40B4-BE49-F238E27FC236}">
                <a16:creationId xmlns:a16="http://schemas.microsoft.com/office/drawing/2014/main" id="{3F4D3E67-50C6-46DA-B20B-13D6B56EA67D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4508500" y="3808103"/>
            <a:ext cx="2323958" cy="64415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3C9E40B6-7935-4243-9A4C-435F04542EFC}"/>
              </a:ext>
            </a:extLst>
          </p:cNvPr>
          <p:cNvSpPr txBox="1">
            <a:spLocks noGrp="1"/>
          </p:cNvSpPr>
          <p:nvPr>
            <p:ph type="body" sz="quarter" idx="153" hasCustomPrompt="1"/>
          </p:nvPr>
        </p:nvSpPr>
        <p:spPr>
          <a:xfrm>
            <a:off x="7745005" y="3819896"/>
            <a:ext cx="2323958" cy="644155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marR="0" indent="0" algn="l" defTabSz="412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4000" b="0" i="0" u="none" strike="noStrike" cap="none" spc="0" normalizeH="0" baseline="0" dirty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Slab Bold"/>
                <a:ea typeface="Roboto Slab Bold"/>
                <a:cs typeface="Roboto Slab Bold"/>
                <a:sym typeface="Helvetica Neue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209254946"/>
      </p:ext>
    </p:extLst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C9ACE819-C72E-45A6-99BF-B7BF710648B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44A95B6B-3EEE-48FE-8E3B-BB4281C15B6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76BBA58D-053F-4C57-A67D-8C53375CF22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1421116654"/>
      </p:ext>
    </p:extLst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04469" y="6288882"/>
            <a:ext cx="153889" cy="205185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/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1" name="Picture Placeholder 50">
            <a:extLst>
              <a:ext uri="{FF2B5EF4-FFF2-40B4-BE49-F238E27FC236}">
                <a16:creationId xmlns:a16="http://schemas.microsoft.com/office/drawing/2014/main" id="{C9ACE819-C72E-45A6-99BF-B7BF710648B4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44A95B6B-3EEE-48FE-8E3B-BB4281C15B6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508500" y="1143000"/>
            <a:ext cx="3175001" cy="2286000"/>
          </a:xfrm>
          <a:custGeom>
            <a:avLst/>
            <a:gdLst>
              <a:gd name="connsiteX0" fmla="*/ 0 w 6350002"/>
              <a:gd name="connsiteY0" fmla="*/ 0 h 4572000"/>
              <a:gd name="connsiteX1" fmla="*/ 6350002 w 6350002"/>
              <a:gd name="connsiteY1" fmla="*/ 0 h 4572000"/>
              <a:gd name="connsiteX2" fmla="*/ 6350002 w 6350002"/>
              <a:gd name="connsiteY2" fmla="*/ 4572000 h 4572000"/>
              <a:gd name="connsiteX3" fmla="*/ 0 w 6350002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2" h="4572000">
                <a:moveTo>
                  <a:pt x="0" y="0"/>
                </a:moveTo>
                <a:lnTo>
                  <a:pt x="6350002" y="0"/>
                </a:lnTo>
                <a:lnTo>
                  <a:pt x="6350002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76BBA58D-053F-4C57-A67D-8C53375CF22D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7745006" y="1143000"/>
            <a:ext cx="3175001" cy="2286000"/>
          </a:xfrm>
          <a:custGeom>
            <a:avLst/>
            <a:gdLst>
              <a:gd name="connsiteX0" fmla="*/ 0 w 6350001"/>
              <a:gd name="connsiteY0" fmla="*/ 0 h 4572000"/>
              <a:gd name="connsiteX1" fmla="*/ 6350001 w 6350001"/>
              <a:gd name="connsiteY1" fmla="*/ 0 h 4572000"/>
              <a:gd name="connsiteX2" fmla="*/ 6350001 w 6350001"/>
              <a:gd name="connsiteY2" fmla="*/ 4572000 h 4572000"/>
              <a:gd name="connsiteX3" fmla="*/ 0 w 6350001"/>
              <a:gd name="connsiteY3" fmla="*/ 4572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50001" h="4572000">
                <a:moveTo>
                  <a:pt x="0" y="0"/>
                </a:moveTo>
                <a:lnTo>
                  <a:pt x="6350001" y="0"/>
                </a:lnTo>
                <a:lnTo>
                  <a:pt x="6350001" y="4572000"/>
                </a:lnTo>
                <a:lnTo>
                  <a:pt x="0" y="4572000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  <p:sp>
        <p:nvSpPr>
          <p:cNvPr id="54" name="Double Click to edit text">
            <a:extLst>
              <a:ext uri="{FF2B5EF4-FFF2-40B4-BE49-F238E27FC236}">
                <a16:creationId xmlns:a16="http://schemas.microsoft.com/office/drawing/2014/main" id="{FB1259ED-46B1-4954-AB38-EE8667B8E999}"/>
              </a:ext>
            </a:extLst>
          </p:cNvPr>
          <p:cNvSpPr txBox="1">
            <a:spLocks noGrp="1"/>
          </p:cNvSpPr>
          <p:nvPr>
            <p:ph type="body" sz="quarter" idx="135" hasCustomPrompt="1"/>
          </p:nvPr>
        </p:nvSpPr>
        <p:spPr>
          <a:xfrm>
            <a:off x="1271996" y="3933668"/>
            <a:ext cx="2285592" cy="264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5" name="Title">
            <a:extLst>
              <a:ext uri="{FF2B5EF4-FFF2-40B4-BE49-F238E27FC236}">
                <a16:creationId xmlns:a16="http://schemas.microsoft.com/office/drawing/2014/main" id="{72BF5507-E95F-42D2-A84D-1E3D4F10AF03}"/>
              </a:ext>
            </a:extLst>
          </p:cNvPr>
          <p:cNvSpPr txBox="1">
            <a:spLocks noGrp="1"/>
          </p:cNvSpPr>
          <p:nvPr>
            <p:ph type="body" sz="quarter" idx="136" hasCustomPrompt="1"/>
          </p:nvPr>
        </p:nvSpPr>
        <p:spPr>
          <a:xfrm>
            <a:off x="1271996" y="3648503"/>
            <a:ext cx="228559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6" name="Double Click to edit text">
            <a:extLst>
              <a:ext uri="{FF2B5EF4-FFF2-40B4-BE49-F238E27FC236}">
                <a16:creationId xmlns:a16="http://schemas.microsoft.com/office/drawing/2014/main" id="{FED60B6B-65F8-48B3-9FF5-A0CA560D3FC4}"/>
              </a:ext>
            </a:extLst>
          </p:cNvPr>
          <p:cNvSpPr txBox="1">
            <a:spLocks noGrp="1"/>
          </p:cNvSpPr>
          <p:nvPr>
            <p:ph type="body" sz="quarter" idx="137" hasCustomPrompt="1"/>
          </p:nvPr>
        </p:nvSpPr>
        <p:spPr>
          <a:xfrm>
            <a:off x="4508501" y="3931156"/>
            <a:ext cx="2285592" cy="264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7" name="Title">
            <a:extLst>
              <a:ext uri="{FF2B5EF4-FFF2-40B4-BE49-F238E27FC236}">
                <a16:creationId xmlns:a16="http://schemas.microsoft.com/office/drawing/2014/main" id="{002DF774-7CFD-4AB5-AF76-3114D8CEEA65}"/>
              </a:ext>
            </a:extLst>
          </p:cNvPr>
          <p:cNvSpPr txBox="1">
            <a:spLocks noGrp="1"/>
          </p:cNvSpPr>
          <p:nvPr>
            <p:ph type="body" sz="quarter" idx="138" hasCustomPrompt="1"/>
          </p:nvPr>
        </p:nvSpPr>
        <p:spPr>
          <a:xfrm>
            <a:off x="4508501" y="3645991"/>
            <a:ext cx="2285592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58" name="Double Click to edit text">
            <a:extLst>
              <a:ext uri="{FF2B5EF4-FFF2-40B4-BE49-F238E27FC236}">
                <a16:creationId xmlns:a16="http://schemas.microsoft.com/office/drawing/2014/main" id="{4364453B-919A-4602-9F1C-0F8245094D3E}"/>
              </a:ext>
            </a:extLst>
          </p:cNvPr>
          <p:cNvSpPr txBox="1">
            <a:spLocks noGrp="1"/>
          </p:cNvSpPr>
          <p:nvPr>
            <p:ph type="body" sz="quarter" idx="139" hasCustomPrompt="1"/>
          </p:nvPr>
        </p:nvSpPr>
        <p:spPr>
          <a:xfrm>
            <a:off x="7745006" y="3931156"/>
            <a:ext cx="2278517" cy="264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cap="none" spc="0" normalizeH="0" baseline="0" dirty="0">
                <a:ln>
                  <a:noFill/>
                </a:ln>
                <a:solidFill>
                  <a:srgbClr val="6A6E77"/>
                </a:solidFill>
                <a:effectLst/>
                <a:uFillTx/>
                <a:latin typeface="Roboto Light"/>
                <a:ea typeface="Roboto Light"/>
                <a:cs typeface="Roboto Light"/>
                <a:sym typeface="Helvetica Neue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59" name="Title">
            <a:extLst>
              <a:ext uri="{FF2B5EF4-FFF2-40B4-BE49-F238E27FC236}">
                <a16:creationId xmlns:a16="http://schemas.microsoft.com/office/drawing/2014/main" id="{DD78B8AF-A389-4699-B789-4AA53512E052}"/>
              </a:ext>
            </a:extLst>
          </p:cNvPr>
          <p:cNvSpPr txBox="1">
            <a:spLocks noGrp="1"/>
          </p:cNvSpPr>
          <p:nvPr>
            <p:ph type="body" sz="quarter" idx="140" hasCustomPrompt="1"/>
          </p:nvPr>
        </p:nvSpPr>
        <p:spPr>
          <a:xfrm>
            <a:off x="7745005" y="3645991"/>
            <a:ext cx="22785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25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Helvetica Neue"/>
              </a:defRPr>
            </a:lvl1pPr>
          </a:lstStyle>
          <a:p>
            <a:pPr lvl="0"/>
            <a:r>
              <a:rPr lang="en-US"/>
              <a:t>Title </a:t>
            </a:r>
          </a:p>
        </p:txBody>
      </p:sp>
      <p:sp>
        <p:nvSpPr>
          <p:cNvPr id="48" name="Rectangle">
            <a:extLst>
              <a:ext uri="{FF2B5EF4-FFF2-40B4-BE49-F238E27FC236}">
                <a16:creationId xmlns:a16="http://schemas.microsoft.com/office/drawing/2014/main" id="{166599D0-BF69-4633-8A8C-BC3B2112574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69397" y="4611593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49" name="Rectangle">
            <a:extLst>
              <a:ext uri="{FF2B5EF4-FFF2-40B4-BE49-F238E27FC236}">
                <a16:creationId xmlns:a16="http://schemas.microsoft.com/office/drawing/2014/main" id="{6972E671-A0EF-467D-A193-406258631CB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68976" y="4611593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50" name="Double Click to edit text">
            <a:extLst>
              <a:ext uri="{FF2B5EF4-FFF2-40B4-BE49-F238E27FC236}">
                <a16:creationId xmlns:a16="http://schemas.microsoft.com/office/drawing/2014/main" id="{B09C53A0-AAC0-496D-ABBB-49CC08D5F87E}"/>
              </a:ext>
            </a:extLst>
          </p:cNvPr>
          <p:cNvSpPr txBox="1">
            <a:spLocks noGrp="1"/>
          </p:cNvSpPr>
          <p:nvPr>
            <p:ph type="body" sz="quarter" idx="87" hasCustomPrompt="1"/>
          </p:nvPr>
        </p:nvSpPr>
        <p:spPr>
          <a:xfrm>
            <a:off x="1271996" y="4323909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60" name="Title">
            <a:extLst>
              <a:ext uri="{FF2B5EF4-FFF2-40B4-BE49-F238E27FC236}">
                <a16:creationId xmlns:a16="http://schemas.microsoft.com/office/drawing/2014/main" id="{7DE2BA07-3A54-4BF2-A22B-8FAB51752E6A}"/>
              </a:ext>
            </a:extLst>
          </p:cNvPr>
          <p:cNvSpPr txBox="1">
            <a:spLocks noGrp="1"/>
          </p:cNvSpPr>
          <p:nvPr>
            <p:ph type="body" sz="quarter" idx="89" hasCustomPrompt="1"/>
          </p:nvPr>
        </p:nvSpPr>
        <p:spPr>
          <a:xfrm>
            <a:off x="3870659" y="4322148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65" name="Rectangle">
            <a:extLst>
              <a:ext uri="{FF2B5EF4-FFF2-40B4-BE49-F238E27FC236}">
                <a16:creationId xmlns:a16="http://schemas.microsoft.com/office/drawing/2014/main" id="{CB2EC568-4AB6-40FE-B9F2-DB49407282D0}"/>
              </a:ext>
            </a:extLst>
          </p:cNvPr>
          <p:cNvSpPr>
            <a:spLocks noGrp="1"/>
          </p:cNvSpPr>
          <p:nvPr>
            <p:ph type="body" sz="quarter" idx="141"/>
          </p:nvPr>
        </p:nvSpPr>
        <p:spPr>
          <a:xfrm>
            <a:off x="1269397" y="5138189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66" name="Rectangle">
            <a:extLst>
              <a:ext uri="{FF2B5EF4-FFF2-40B4-BE49-F238E27FC236}">
                <a16:creationId xmlns:a16="http://schemas.microsoft.com/office/drawing/2014/main" id="{88BAAEA1-99D3-4A3B-835D-E27255F15DD1}"/>
              </a:ext>
            </a:extLst>
          </p:cNvPr>
          <p:cNvSpPr>
            <a:spLocks noGrp="1"/>
          </p:cNvSpPr>
          <p:nvPr>
            <p:ph type="body" sz="quarter" idx="142"/>
          </p:nvPr>
        </p:nvSpPr>
        <p:spPr>
          <a:xfrm>
            <a:off x="1268976" y="5138189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67" name="Double Click to edit text">
            <a:extLst>
              <a:ext uri="{FF2B5EF4-FFF2-40B4-BE49-F238E27FC236}">
                <a16:creationId xmlns:a16="http://schemas.microsoft.com/office/drawing/2014/main" id="{06AAE4F6-437D-4DF4-B342-0AAE63C06A98}"/>
              </a:ext>
            </a:extLst>
          </p:cNvPr>
          <p:cNvSpPr txBox="1">
            <a:spLocks noGrp="1"/>
          </p:cNvSpPr>
          <p:nvPr>
            <p:ph type="body" sz="quarter" idx="143" hasCustomPrompt="1"/>
          </p:nvPr>
        </p:nvSpPr>
        <p:spPr>
          <a:xfrm>
            <a:off x="1271996" y="4850506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68" name="Title">
            <a:extLst>
              <a:ext uri="{FF2B5EF4-FFF2-40B4-BE49-F238E27FC236}">
                <a16:creationId xmlns:a16="http://schemas.microsoft.com/office/drawing/2014/main" id="{93870E84-067F-46CA-A892-8BD9957300A6}"/>
              </a:ext>
            </a:extLst>
          </p:cNvPr>
          <p:cNvSpPr txBox="1">
            <a:spLocks noGrp="1"/>
          </p:cNvSpPr>
          <p:nvPr>
            <p:ph type="body" sz="quarter" idx="144" hasCustomPrompt="1"/>
          </p:nvPr>
        </p:nvSpPr>
        <p:spPr>
          <a:xfrm>
            <a:off x="3870659" y="4848745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69" name="Rectangle">
            <a:extLst>
              <a:ext uri="{FF2B5EF4-FFF2-40B4-BE49-F238E27FC236}">
                <a16:creationId xmlns:a16="http://schemas.microsoft.com/office/drawing/2014/main" id="{E5FE10A2-22AF-45CC-A50C-39D6C4FD2DD2}"/>
              </a:ext>
            </a:extLst>
          </p:cNvPr>
          <p:cNvSpPr>
            <a:spLocks noGrp="1"/>
          </p:cNvSpPr>
          <p:nvPr>
            <p:ph type="body" sz="quarter" idx="145"/>
          </p:nvPr>
        </p:nvSpPr>
        <p:spPr>
          <a:xfrm>
            <a:off x="1269397" y="5665239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0" name="Rectangle">
            <a:extLst>
              <a:ext uri="{FF2B5EF4-FFF2-40B4-BE49-F238E27FC236}">
                <a16:creationId xmlns:a16="http://schemas.microsoft.com/office/drawing/2014/main" id="{1632AC83-6210-4D2F-9C5D-C05A45349B18}"/>
              </a:ext>
            </a:extLst>
          </p:cNvPr>
          <p:cNvSpPr>
            <a:spLocks noGrp="1"/>
          </p:cNvSpPr>
          <p:nvPr>
            <p:ph type="body" sz="quarter" idx="146"/>
          </p:nvPr>
        </p:nvSpPr>
        <p:spPr>
          <a:xfrm>
            <a:off x="1268976" y="5665239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1" name="Double Click to edit text">
            <a:extLst>
              <a:ext uri="{FF2B5EF4-FFF2-40B4-BE49-F238E27FC236}">
                <a16:creationId xmlns:a16="http://schemas.microsoft.com/office/drawing/2014/main" id="{6D398A91-83CF-45C8-B09F-F8AF6534884C}"/>
              </a:ext>
            </a:extLst>
          </p:cNvPr>
          <p:cNvSpPr txBox="1">
            <a:spLocks noGrp="1"/>
          </p:cNvSpPr>
          <p:nvPr>
            <p:ph type="body" sz="quarter" idx="147" hasCustomPrompt="1"/>
          </p:nvPr>
        </p:nvSpPr>
        <p:spPr>
          <a:xfrm>
            <a:off x="1271996" y="5377556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72" name="Title">
            <a:extLst>
              <a:ext uri="{FF2B5EF4-FFF2-40B4-BE49-F238E27FC236}">
                <a16:creationId xmlns:a16="http://schemas.microsoft.com/office/drawing/2014/main" id="{DB3C1A55-ECF4-4FC4-B764-0AF869079F67}"/>
              </a:ext>
            </a:extLst>
          </p:cNvPr>
          <p:cNvSpPr txBox="1">
            <a:spLocks noGrp="1"/>
          </p:cNvSpPr>
          <p:nvPr>
            <p:ph type="body" sz="quarter" idx="148" hasCustomPrompt="1"/>
          </p:nvPr>
        </p:nvSpPr>
        <p:spPr>
          <a:xfrm>
            <a:off x="3870659" y="5375795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73" name="Rectangle">
            <a:extLst>
              <a:ext uri="{FF2B5EF4-FFF2-40B4-BE49-F238E27FC236}">
                <a16:creationId xmlns:a16="http://schemas.microsoft.com/office/drawing/2014/main" id="{4673D10D-E1A8-4370-98BD-2AE084A90D98}"/>
              </a:ext>
            </a:extLst>
          </p:cNvPr>
          <p:cNvSpPr>
            <a:spLocks noGrp="1"/>
          </p:cNvSpPr>
          <p:nvPr>
            <p:ph type="body" sz="quarter" idx="149"/>
          </p:nvPr>
        </p:nvSpPr>
        <p:spPr>
          <a:xfrm>
            <a:off x="4508922" y="4611593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4" name="Rectangle">
            <a:extLst>
              <a:ext uri="{FF2B5EF4-FFF2-40B4-BE49-F238E27FC236}">
                <a16:creationId xmlns:a16="http://schemas.microsoft.com/office/drawing/2014/main" id="{0126F22F-E536-483D-8DDA-88009DBEE966}"/>
              </a:ext>
            </a:extLst>
          </p:cNvPr>
          <p:cNvSpPr>
            <a:spLocks noGrp="1"/>
          </p:cNvSpPr>
          <p:nvPr>
            <p:ph type="body" sz="quarter" idx="150"/>
          </p:nvPr>
        </p:nvSpPr>
        <p:spPr>
          <a:xfrm>
            <a:off x="4508501" y="4611593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5" name="Double Click to edit text">
            <a:extLst>
              <a:ext uri="{FF2B5EF4-FFF2-40B4-BE49-F238E27FC236}">
                <a16:creationId xmlns:a16="http://schemas.microsoft.com/office/drawing/2014/main" id="{FA6C9BBA-8A72-453C-920C-DDA7AD057BBE}"/>
              </a:ext>
            </a:extLst>
          </p:cNvPr>
          <p:cNvSpPr txBox="1">
            <a:spLocks noGrp="1"/>
          </p:cNvSpPr>
          <p:nvPr>
            <p:ph type="body" sz="quarter" idx="151" hasCustomPrompt="1"/>
          </p:nvPr>
        </p:nvSpPr>
        <p:spPr>
          <a:xfrm>
            <a:off x="4511521" y="4323909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76" name="Title">
            <a:extLst>
              <a:ext uri="{FF2B5EF4-FFF2-40B4-BE49-F238E27FC236}">
                <a16:creationId xmlns:a16="http://schemas.microsoft.com/office/drawing/2014/main" id="{6BB9BC15-A8F6-4BD1-9C44-292CABA35440}"/>
              </a:ext>
            </a:extLst>
          </p:cNvPr>
          <p:cNvSpPr txBox="1">
            <a:spLocks noGrp="1"/>
          </p:cNvSpPr>
          <p:nvPr>
            <p:ph type="body" sz="quarter" idx="152" hasCustomPrompt="1"/>
          </p:nvPr>
        </p:nvSpPr>
        <p:spPr>
          <a:xfrm>
            <a:off x="7110185" y="4322148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77" name="Rectangle">
            <a:extLst>
              <a:ext uri="{FF2B5EF4-FFF2-40B4-BE49-F238E27FC236}">
                <a16:creationId xmlns:a16="http://schemas.microsoft.com/office/drawing/2014/main" id="{F0B4C13B-F575-463F-B33E-5FFB21C0CC69}"/>
              </a:ext>
            </a:extLst>
          </p:cNvPr>
          <p:cNvSpPr>
            <a:spLocks noGrp="1"/>
          </p:cNvSpPr>
          <p:nvPr>
            <p:ph type="body" sz="quarter" idx="153"/>
          </p:nvPr>
        </p:nvSpPr>
        <p:spPr>
          <a:xfrm>
            <a:off x="4508922" y="5138189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8" name="Rectangle">
            <a:extLst>
              <a:ext uri="{FF2B5EF4-FFF2-40B4-BE49-F238E27FC236}">
                <a16:creationId xmlns:a16="http://schemas.microsoft.com/office/drawing/2014/main" id="{87E60849-8756-4974-AD72-FF6AE05258B5}"/>
              </a:ext>
            </a:extLst>
          </p:cNvPr>
          <p:cNvSpPr>
            <a:spLocks noGrp="1"/>
          </p:cNvSpPr>
          <p:nvPr>
            <p:ph type="body" sz="quarter" idx="154"/>
          </p:nvPr>
        </p:nvSpPr>
        <p:spPr>
          <a:xfrm>
            <a:off x="4508501" y="5138189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79" name="Double Click to edit text">
            <a:extLst>
              <a:ext uri="{FF2B5EF4-FFF2-40B4-BE49-F238E27FC236}">
                <a16:creationId xmlns:a16="http://schemas.microsoft.com/office/drawing/2014/main" id="{938D3C6E-97B4-4A33-8C8C-397353E975FC}"/>
              </a:ext>
            </a:extLst>
          </p:cNvPr>
          <p:cNvSpPr txBox="1">
            <a:spLocks noGrp="1"/>
          </p:cNvSpPr>
          <p:nvPr>
            <p:ph type="body" sz="quarter" idx="155" hasCustomPrompt="1"/>
          </p:nvPr>
        </p:nvSpPr>
        <p:spPr>
          <a:xfrm>
            <a:off x="4511521" y="4850506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80" name="Title">
            <a:extLst>
              <a:ext uri="{FF2B5EF4-FFF2-40B4-BE49-F238E27FC236}">
                <a16:creationId xmlns:a16="http://schemas.microsoft.com/office/drawing/2014/main" id="{C224D85F-A1D9-46CB-B42B-7C0D59FC8730}"/>
              </a:ext>
            </a:extLst>
          </p:cNvPr>
          <p:cNvSpPr txBox="1">
            <a:spLocks noGrp="1"/>
          </p:cNvSpPr>
          <p:nvPr>
            <p:ph type="body" sz="quarter" idx="156" hasCustomPrompt="1"/>
          </p:nvPr>
        </p:nvSpPr>
        <p:spPr>
          <a:xfrm>
            <a:off x="7110185" y="4848745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81" name="Rectangle">
            <a:extLst>
              <a:ext uri="{FF2B5EF4-FFF2-40B4-BE49-F238E27FC236}">
                <a16:creationId xmlns:a16="http://schemas.microsoft.com/office/drawing/2014/main" id="{17AEBAC0-7A47-41FC-AB63-F79C2F7EC0FF}"/>
              </a:ext>
            </a:extLst>
          </p:cNvPr>
          <p:cNvSpPr>
            <a:spLocks noGrp="1"/>
          </p:cNvSpPr>
          <p:nvPr>
            <p:ph type="body" sz="quarter" idx="157"/>
          </p:nvPr>
        </p:nvSpPr>
        <p:spPr>
          <a:xfrm>
            <a:off x="4508922" y="5665239"/>
            <a:ext cx="317457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82" name="Rectangle">
            <a:extLst>
              <a:ext uri="{FF2B5EF4-FFF2-40B4-BE49-F238E27FC236}">
                <a16:creationId xmlns:a16="http://schemas.microsoft.com/office/drawing/2014/main" id="{EB67049D-EDC2-4C20-AC1E-83315128E4F7}"/>
              </a:ext>
            </a:extLst>
          </p:cNvPr>
          <p:cNvSpPr>
            <a:spLocks noGrp="1"/>
          </p:cNvSpPr>
          <p:nvPr>
            <p:ph type="body" sz="quarter" idx="158"/>
          </p:nvPr>
        </p:nvSpPr>
        <p:spPr>
          <a:xfrm>
            <a:off x="4508501" y="5665239"/>
            <a:ext cx="2404983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83" name="Double Click to edit text">
            <a:extLst>
              <a:ext uri="{FF2B5EF4-FFF2-40B4-BE49-F238E27FC236}">
                <a16:creationId xmlns:a16="http://schemas.microsoft.com/office/drawing/2014/main" id="{0448F56B-E5EC-4F41-87ED-8ECB51137DE4}"/>
              </a:ext>
            </a:extLst>
          </p:cNvPr>
          <p:cNvSpPr txBox="1">
            <a:spLocks noGrp="1"/>
          </p:cNvSpPr>
          <p:nvPr>
            <p:ph type="body" sz="quarter" idx="159" hasCustomPrompt="1"/>
          </p:nvPr>
        </p:nvSpPr>
        <p:spPr>
          <a:xfrm>
            <a:off x="4511521" y="5377556"/>
            <a:ext cx="1339462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84" name="Title">
            <a:extLst>
              <a:ext uri="{FF2B5EF4-FFF2-40B4-BE49-F238E27FC236}">
                <a16:creationId xmlns:a16="http://schemas.microsoft.com/office/drawing/2014/main" id="{51F8546B-7C9C-480A-970D-A1BB732AD7ED}"/>
              </a:ext>
            </a:extLst>
          </p:cNvPr>
          <p:cNvSpPr txBox="1">
            <a:spLocks noGrp="1"/>
          </p:cNvSpPr>
          <p:nvPr>
            <p:ph type="body" sz="quarter" idx="160" hasCustomPrompt="1"/>
          </p:nvPr>
        </p:nvSpPr>
        <p:spPr>
          <a:xfrm>
            <a:off x="7110185" y="5375795"/>
            <a:ext cx="573317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85" name="Rectangle">
            <a:extLst>
              <a:ext uri="{FF2B5EF4-FFF2-40B4-BE49-F238E27FC236}">
                <a16:creationId xmlns:a16="http://schemas.microsoft.com/office/drawing/2014/main" id="{96B86B27-8FFC-4CC9-AFCB-E7FDCB93D7DC}"/>
              </a:ext>
            </a:extLst>
          </p:cNvPr>
          <p:cNvSpPr>
            <a:spLocks noGrp="1"/>
          </p:cNvSpPr>
          <p:nvPr>
            <p:ph type="body" sz="quarter" idx="161"/>
          </p:nvPr>
        </p:nvSpPr>
        <p:spPr>
          <a:xfrm>
            <a:off x="7761632" y="4611593"/>
            <a:ext cx="314131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86" name="Rectangle">
            <a:extLst>
              <a:ext uri="{FF2B5EF4-FFF2-40B4-BE49-F238E27FC236}">
                <a16:creationId xmlns:a16="http://schemas.microsoft.com/office/drawing/2014/main" id="{5B6145C9-BAAF-4D53-892A-7D901B27DAEF}"/>
              </a:ext>
            </a:extLst>
          </p:cNvPr>
          <p:cNvSpPr>
            <a:spLocks noGrp="1"/>
          </p:cNvSpPr>
          <p:nvPr>
            <p:ph type="body" sz="quarter" idx="162"/>
          </p:nvPr>
        </p:nvSpPr>
        <p:spPr>
          <a:xfrm>
            <a:off x="7753147" y="4611593"/>
            <a:ext cx="237978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87" name="Double Click to edit text">
            <a:extLst>
              <a:ext uri="{FF2B5EF4-FFF2-40B4-BE49-F238E27FC236}">
                <a16:creationId xmlns:a16="http://schemas.microsoft.com/office/drawing/2014/main" id="{463D4BA6-B350-4F79-9F2A-529FE3AC684C}"/>
              </a:ext>
            </a:extLst>
          </p:cNvPr>
          <p:cNvSpPr txBox="1">
            <a:spLocks noGrp="1"/>
          </p:cNvSpPr>
          <p:nvPr>
            <p:ph type="body" sz="quarter" idx="163" hasCustomPrompt="1"/>
          </p:nvPr>
        </p:nvSpPr>
        <p:spPr>
          <a:xfrm>
            <a:off x="7745005" y="4323909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88" name="Title">
            <a:extLst>
              <a:ext uri="{FF2B5EF4-FFF2-40B4-BE49-F238E27FC236}">
                <a16:creationId xmlns:a16="http://schemas.microsoft.com/office/drawing/2014/main" id="{3B7BA7D2-6E4E-4128-B74B-983DBFC1D277}"/>
              </a:ext>
            </a:extLst>
          </p:cNvPr>
          <p:cNvSpPr txBox="1">
            <a:spLocks noGrp="1"/>
          </p:cNvSpPr>
          <p:nvPr>
            <p:ph type="body" sz="quarter" idx="164" hasCustomPrompt="1"/>
          </p:nvPr>
        </p:nvSpPr>
        <p:spPr>
          <a:xfrm>
            <a:off x="10335640" y="4322148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89" name="Rectangle">
            <a:extLst>
              <a:ext uri="{FF2B5EF4-FFF2-40B4-BE49-F238E27FC236}">
                <a16:creationId xmlns:a16="http://schemas.microsoft.com/office/drawing/2014/main" id="{C0A8A786-51F8-4210-9D62-9E8CFF280FEB}"/>
              </a:ext>
            </a:extLst>
          </p:cNvPr>
          <p:cNvSpPr>
            <a:spLocks noGrp="1"/>
          </p:cNvSpPr>
          <p:nvPr>
            <p:ph type="body" sz="quarter" idx="165"/>
          </p:nvPr>
        </p:nvSpPr>
        <p:spPr>
          <a:xfrm>
            <a:off x="7761632" y="5138189"/>
            <a:ext cx="314131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90" name="Rectangle">
            <a:extLst>
              <a:ext uri="{FF2B5EF4-FFF2-40B4-BE49-F238E27FC236}">
                <a16:creationId xmlns:a16="http://schemas.microsoft.com/office/drawing/2014/main" id="{D6E20854-FEA5-4855-9DD7-563231EF2922}"/>
              </a:ext>
            </a:extLst>
          </p:cNvPr>
          <p:cNvSpPr>
            <a:spLocks noGrp="1"/>
          </p:cNvSpPr>
          <p:nvPr>
            <p:ph type="body" sz="quarter" idx="166"/>
          </p:nvPr>
        </p:nvSpPr>
        <p:spPr>
          <a:xfrm>
            <a:off x="7753147" y="5138189"/>
            <a:ext cx="237978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91" name="Double Click to edit text">
            <a:extLst>
              <a:ext uri="{FF2B5EF4-FFF2-40B4-BE49-F238E27FC236}">
                <a16:creationId xmlns:a16="http://schemas.microsoft.com/office/drawing/2014/main" id="{22E5F6FE-EBF2-4CCB-9336-4A77F99B8525}"/>
              </a:ext>
            </a:extLst>
          </p:cNvPr>
          <p:cNvSpPr txBox="1">
            <a:spLocks noGrp="1"/>
          </p:cNvSpPr>
          <p:nvPr>
            <p:ph type="body" sz="quarter" idx="167" hasCustomPrompt="1"/>
          </p:nvPr>
        </p:nvSpPr>
        <p:spPr>
          <a:xfrm>
            <a:off x="7745005" y="4850506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92" name="Title">
            <a:extLst>
              <a:ext uri="{FF2B5EF4-FFF2-40B4-BE49-F238E27FC236}">
                <a16:creationId xmlns:a16="http://schemas.microsoft.com/office/drawing/2014/main" id="{921D6EE1-770D-4C2F-811F-3EFA4A20CEC8}"/>
              </a:ext>
            </a:extLst>
          </p:cNvPr>
          <p:cNvSpPr txBox="1">
            <a:spLocks noGrp="1"/>
          </p:cNvSpPr>
          <p:nvPr>
            <p:ph type="body" sz="quarter" idx="168" hasCustomPrompt="1"/>
          </p:nvPr>
        </p:nvSpPr>
        <p:spPr>
          <a:xfrm>
            <a:off x="10335640" y="4848745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  <p:sp>
        <p:nvSpPr>
          <p:cNvPr id="93" name="Rectangle">
            <a:extLst>
              <a:ext uri="{FF2B5EF4-FFF2-40B4-BE49-F238E27FC236}">
                <a16:creationId xmlns:a16="http://schemas.microsoft.com/office/drawing/2014/main" id="{61F84C3F-F73B-4F28-9D72-FBD3FCD4E1E7}"/>
              </a:ext>
            </a:extLst>
          </p:cNvPr>
          <p:cNvSpPr>
            <a:spLocks noGrp="1"/>
          </p:cNvSpPr>
          <p:nvPr>
            <p:ph type="body" sz="quarter" idx="169"/>
          </p:nvPr>
        </p:nvSpPr>
        <p:spPr>
          <a:xfrm>
            <a:off x="7761632" y="5665239"/>
            <a:ext cx="3141318" cy="50801"/>
          </a:xfrm>
          <a:prstGeom prst="rect">
            <a:avLst/>
          </a:prstGeom>
          <a:solidFill>
            <a:srgbClr val="E3E5EB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94" name="Rectangle">
            <a:extLst>
              <a:ext uri="{FF2B5EF4-FFF2-40B4-BE49-F238E27FC236}">
                <a16:creationId xmlns:a16="http://schemas.microsoft.com/office/drawing/2014/main" id="{1EA88950-5D1A-4102-8FD7-A0F9FE01CDEA}"/>
              </a:ext>
            </a:extLst>
          </p:cNvPr>
          <p:cNvSpPr>
            <a:spLocks noGrp="1"/>
          </p:cNvSpPr>
          <p:nvPr>
            <p:ph type="body" sz="quarter" idx="170"/>
          </p:nvPr>
        </p:nvSpPr>
        <p:spPr>
          <a:xfrm>
            <a:off x="7753147" y="5665239"/>
            <a:ext cx="2379786" cy="50801"/>
          </a:xfrm>
          <a:prstGeom prst="rect">
            <a:avLst/>
          </a:prstGeom>
          <a:solidFill>
            <a:srgbClr val="1C1F25"/>
          </a:solidFill>
        </p:spPr>
        <p:txBody>
          <a:bodyPr wrap="square" anchor="b">
            <a:noAutofit/>
          </a:bodyPr>
          <a:lstStyle>
            <a:lvl1pPr>
              <a:defRPr sz="100">
                <a:solidFill>
                  <a:srgbClr val="0A6CD1">
                    <a:alpha val="0"/>
                  </a:srgbClr>
                </a:solidFill>
              </a:defRPr>
            </a:lvl1pPr>
          </a:lstStyle>
          <a:p>
            <a:pPr lvl="0"/>
            <a:endParaRPr/>
          </a:p>
        </p:txBody>
      </p:sp>
      <p:sp>
        <p:nvSpPr>
          <p:cNvPr id="95" name="Double Click to edit text">
            <a:extLst>
              <a:ext uri="{FF2B5EF4-FFF2-40B4-BE49-F238E27FC236}">
                <a16:creationId xmlns:a16="http://schemas.microsoft.com/office/drawing/2014/main" id="{FBA6E50B-B3F5-4E03-9437-2AD3B6CA99A7}"/>
              </a:ext>
            </a:extLst>
          </p:cNvPr>
          <p:cNvSpPr txBox="1">
            <a:spLocks noGrp="1"/>
          </p:cNvSpPr>
          <p:nvPr>
            <p:ph type="body" sz="quarter" idx="171" hasCustomPrompt="1"/>
          </p:nvPr>
        </p:nvSpPr>
        <p:spPr>
          <a:xfrm>
            <a:off x="7745005" y="5377556"/>
            <a:ext cx="1325429" cy="19426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6A6E77"/>
                </a:solidFill>
                <a:uFillTx/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lvl="0"/>
            <a:r>
              <a:rPr lang="en-US"/>
              <a:t>Double click to edit text</a:t>
            </a:r>
          </a:p>
        </p:txBody>
      </p:sp>
      <p:sp>
        <p:nvSpPr>
          <p:cNvPr id="96" name="Title">
            <a:extLst>
              <a:ext uri="{FF2B5EF4-FFF2-40B4-BE49-F238E27FC236}">
                <a16:creationId xmlns:a16="http://schemas.microsoft.com/office/drawing/2014/main" id="{B1C2FC2D-E162-4A08-AE59-AF52344AD07D}"/>
              </a:ext>
            </a:extLst>
          </p:cNvPr>
          <p:cNvSpPr txBox="1">
            <a:spLocks noGrp="1"/>
          </p:cNvSpPr>
          <p:nvPr>
            <p:ph type="body" sz="quarter" idx="172" hasCustomPrompt="1"/>
          </p:nvPr>
        </p:nvSpPr>
        <p:spPr>
          <a:xfrm>
            <a:off x="10335640" y="5375795"/>
            <a:ext cx="567310" cy="237086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r" defTabSz="412750" rtl="0" latinLnBrk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1000" b="0" i="0" u="none" strike="noStrike" cap="none" spc="0" baseline="0" dirty="0">
                <a:ln>
                  <a:noFill/>
                </a:ln>
                <a:solidFill>
                  <a:srgbClr val="1C1F25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</a:lstStyle>
          <a:p>
            <a:pPr lvl="0"/>
            <a:r>
              <a:rPr lang="en-US"/>
              <a:t>00%</a:t>
            </a:r>
          </a:p>
        </p:txBody>
      </p:sp>
    </p:spTree>
    <p:extLst>
      <p:ext uri="{BB962C8B-B14F-4D97-AF65-F5344CB8AC3E}">
        <p14:creationId xmlns:p14="http://schemas.microsoft.com/office/powerpoint/2010/main" val="797462774"/>
      </p:ext>
    </p:extLst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Main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746F147C-9E2F-4A28-80CE-48D792DC3DC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1268974" y="1144521"/>
            <a:ext cx="4827026" cy="4568958"/>
          </a:xfrm>
          <a:custGeom>
            <a:avLst/>
            <a:gdLst>
              <a:gd name="connsiteX0" fmla="*/ 0 w 9654051"/>
              <a:gd name="connsiteY0" fmla="*/ 0 h 9137915"/>
              <a:gd name="connsiteX1" fmla="*/ 9654051 w 9654051"/>
              <a:gd name="connsiteY1" fmla="*/ 0 h 9137915"/>
              <a:gd name="connsiteX2" fmla="*/ 9654051 w 9654051"/>
              <a:gd name="connsiteY2" fmla="*/ 9137915 h 9137915"/>
              <a:gd name="connsiteX3" fmla="*/ 0 w 9654051"/>
              <a:gd name="connsiteY3" fmla="*/ 9137915 h 9137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54051" h="9137915">
                <a:moveTo>
                  <a:pt x="0" y="0"/>
                </a:moveTo>
                <a:lnTo>
                  <a:pt x="9654051" y="0"/>
                </a:lnTo>
                <a:lnTo>
                  <a:pt x="9654051" y="9137915"/>
                </a:lnTo>
                <a:lnTo>
                  <a:pt x="0" y="9137915"/>
                </a:lnTo>
                <a:close/>
              </a:path>
            </a:pathLst>
          </a:custGeom>
          <a:solidFill>
            <a:srgbClr val="ACB1BB"/>
          </a:solidFill>
        </p:spPr>
        <p:txBody>
          <a:bodyPr wrap="square" anchor="ctr">
            <a:noAutofit/>
          </a:bodyPr>
          <a:lstStyle>
            <a:lvl1pPr>
              <a:defRPr sz="1000" b="1">
                <a:solidFill>
                  <a:srgbClr val="FFFFFF"/>
                </a:solidFill>
              </a:defRPr>
            </a:lvl1pPr>
          </a:lstStyle>
          <a:p>
            <a:r>
              <a:rPr lang="en-US"/>
              <a:t>IMAGE REPLACE</a:t>
            </a:r>
          </a:p>
        </p:txBody>
      </p:sp>
    </p:spTree>
    <p:extLst>
      <p:ext uri="{BB962C8B-B14F-4D97-AF65-F5344CB8AC3E}">
        <p14:creationId xmlns:p14="http://schemas.microsoft.com/office/powerpoint/2010/main" val="2452982283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33.xml"/><Relationship Id="rId21" Type="http://schemas.openxmlformats.org/officeDocument/2006/relationships/slideLayout" Target="../slideLayouts/slideLayout37.xml"/><Relationship Id="rId42" Type="http://schemas.openxmlformats.org/officeDocument/2006/relationships/slideLayout" Target="../slideLayouts/slideLayout58.xml"/><Relationship Id="rId47" Type="http://schemas.openxmlformats.org/officeDocument/2006/relationships/slideLayout" Target="../slideLayouts/slideLayout63.xml"/><Relationship Id="rId63" Type="http://schemas.openxmlformats.org/officeDocument/2006/relationships/slideLayout" Target="../slideLayouts/slideLayout79.xml"/><Relationship Id="rId68" Type="http://schemas.openxmlformats.org/officeDocument/2006/relationships/slideLayout" Target="../slideLayouts/slideLayout84.xml"/><Relationship Id="rId84" Type="http://schemas.openxmlformats.org/officeDocument/2006/relationships/slideLayout" Target="../slideLayouts/slideLayout100.xml"/><Relationship Id="rId89" Type="http://schemas.openxmlformats.org/officeDocument/2006/relationships/slideLayout" Target="../slideLayouts/slideLayout105.xml"/><Relationship Id="rId112" Type="http://schemas.openxmlformats.org/officeDocument/2006/relationships/slideLayout" Target="../slideLayouts/slideLayout128.xml"/><Relationship Id="rId16" Type="http://schemas.openxmlformats.org/officeDocument/2006/relationships/slideLayout" Target="../slideLayouts/slideLayout32.xml"/><Relationship Id="rId107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27.xml"/><Relationship Id="rId32" Type="http://schemas.openxmlformats.org/officeDocument/2006/relationships/slideLayout" Target="../slideLayouts/slideLayout48.xml"/><Relationship Id="rId37" Type="http://schemas.openxmlformats.org/officeDocument/2006/relationships/slideLayout" Target="../slideLayouts/slideLayout53.xml"/><Relationship Id="rId53" Type="http://schemas.openxmlformats.org/officeDocument/2006/relationships/slideLayout" Target="../slideLayouts/slideLayout69.xml"/><Relationship Id="rId58" Type="http://schemas.openxmlformats.org/officeDocument/2006/relationships/slideLayout" Target="../slideLayouts/slideLayout74.xml"/><Relationship Id="rId74" Type="http://schemas.openxmlformats.org/officeDocument/2006/relationships/slideLayout" Target="../slideLayouts/slideLayout90.xml"/><Relationship Id="rId79" Type="http://schemas.openxmlformats.org/officeDocument/2006/relationships/slideLayout" Target="../slideLayouts/slideLayout95.xml"/><Relationship Id="rId102" Type="http://schemas.openxmlformats.org/officeDocument/2006/relationships/slideLayout" Target="../slideLayouts/slideLayout118.xml"/><Relationship Id="rId123" Type="http://schemas.openxmlformats.org/officeDocument/2006/relationships/slideLayout" Target="../slideLayouts/slideLayout139.xml"/><Relationship Id="rId128" Type="http://schemas.openxmlformats.org/officeDocument/2006/relationships/slideLayout" Target="../slideLayouts/slideLayout144.xml"/><Relationship Id="rId5" Type="http://schemas.openxmlformats.org/officeDocument/2006/relationships/slideLayout" Target="../slideLayouts/slideLayout21.xml"/><Relationship Id="rId90" Type="http://schemas.openxmlformats.org/officeDocument/2006/relationships/slideLayout" Target="../slideLayouts/slideLayout106.xml"/><Relationship Id="rId95" Type="http://schemas.openxmlformats.org/officeDocument/2006/relationships/slideLayout" Target="../slideLayouts/slideLayout111.xml"/><Relationship Id="rId22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59.xml"/><Relationship Id="rId48" Type="http://schemas.openxmlformats.org/officeDocument/2006/relationships/slideLayout" Target="../slideLayouts/slideLayout64.xml"/><Relationship Id="rId64" Type="http://schemas.openxmlformats.org/officeDocument/2006/relationships/slideLayout" Target="../slideLayouts/slideLayout80.xml"/><Relationship Id="rId69" Type="http://schemas.openxmlformats.org/officeDocument/2006/relationships/slideLayout" Target="../slideLayouts/slideLayout85.xml"/><Relationship Id="rId113" Type="http://schemas.openxmlformats.org/officeDocument/2006/relationships/slideLayout" Target="../slideLayouts/slideLayout129.xml"/><Relationship Id="rId118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96.xml"/><Relationship Id="rId85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33" Type="http://schemas.openxmlformats.org/officeDocument/2006/relationships/slideLayout" Target="../slideLayouts/slideLayout49.xml"/><Relationship Id="rId38" Type="http://schemas.openxmlformats.org/officeDocument/2006/relationships/slideLayout" Target="../slideLayouts/slideLayout54.xml"/><Relationship Id="rId59" Type="http://schemas.openxmlformats.org/officeDocument/2006/relationships/slideLayout" Target="../slideLayouts/slideLayout75.xml"/><Relationship Id="rId103" Type="http://schemas.openxmlformats.org/officeDocument/2006/relationships/slideLayout" Target="../slideLayouts/slideLayout119.xml"/><Relationship Id="rId108" Type="http://schemas.openxmlformats.org/officeDocument/2006/relationships/slideLayout" Target="../slideLayouts/slideLayout124.xml"/><Relationship Id="rId124" Type="http://schemas.openxmlformats.org/officeDocument/2006/relationships/slideLayout" Target="../slideLayouts/slideLayout140.xml"/><Relationship Id="rId129" Type="http://schemas.openxmlformats.org/officeDocument/2006/relationships/slideLayout" Target="../slideLayouts/slideLayout145.xml"/><Relationship Id="rId54" Type="http://schemas.openxmlformats.org/officeDocument/2006/relationships/slideLayout" Target="../slideLayouts/slideLayout70.xml"/><Relationship Id="rId70" Type="http://schemas.openxmlformats.org/officeDocument/2006/relationships/slideLayout" Target="../slideLayouts/slideLayout86.xml"/><Relationship Id="rId75" Type="http://schemas.openxmlformats.org/officeDocument/2006/relationships/slideLayout" Target="../slideLayouts/slideLayout91.xml"/><Relationship Id="rId91" Type="http://schemas.openxmlformats.org/officeDocument/2006/relationships/slideLayout" Target="../slideLayouts/slideLayout107.xml"/><Relationship Id="rId96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9.xml"/><Relationship Id="rId28" Type="http://schemas.openxmlformats.org/officeDocument/2006/relationships/slideLayout" Target="../slideLayouts/slideLayout44.xml"/><Relationship Id="rId49" Type="http://schemas.openxmlformats.org/officeDocument/2006/relationships/slideLayout" Target="../slideLayouts/slideLayout65.xml"/><Relationship Id="rId114" Type="http://schemas.openxmlformats.org/officeDocument/2006/relationships/slideLayout" Target="../slideLayouts/slideLayout130.xml"/><Relationship Id="rId119" Type="http://schemas.openxmlformats.org/officeDocument/2006/relationships/slideLayout" Target="../slideLayouts/slideLayout135.xml"/><Relationship Id="rId44" Type="http://schemas.openxmlformats.org/officeDocument/2006/relationships/slideLayout" Target="../slideLayouts/slideLayout60.xml"/><Relationship Id="rId60" Type="http://schemas.openxmlformats.org/officeDocument/2006/relationships/slideLayout" Target="../slideLayouts/slideLayout76.xml"/><Relationship Id="rId65" Type="http://schemas.openxmlformats.org/officeDocument/2006/relationships/slideLayout" Target="../slideLayouts/slideLayout81.xml"/><Relationship Id="rId81" Type="http://schemas.openxmlformats.org/officeDocument/2006/relationships/slideLayout" Target="../slideLayouts/slideLayout97.xml"/><Relationship Id="rId86" Type="http://schemas.openxmlformats.org/officeDocument/2006/relationships/slideLayout" Target="../slideLayouts/slideLayout102.xml"/><Relationship Id="rId130" Type="http://schemas.openxmlformats.org/officeDocument/2006/relationships/slideLayout" Target="../slideLayouts/slideLayout146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9" Type="http://schemas.openxmlformats.org/officeDocument/2006/relationships/slideLayout" Target="../slideLayouts/slideLayout55.xml"/><Relationship Id="rId109" Type="http://schemas.openxmlformats.org/officeDocument/2006/relationships/slideLayout" Target="../slideLayouts/slideLayout125.xml"/><Relationship Id="rId34" Type="http://schemas.openxmlformats.org/officeDocument/2006/relationships/slideLayout" Target="../slideLayouts/slideLayout50.xml"/><Relationship Id="rId50" Type="http://schemas.openxmlformats.org/officeDocument/2006/relationships/slideLayout" Target="../slideLayouts/slideLayout66.xml"/><Relationship Id="rId55" Type="http://schemas.openxmlformats.org/officeDocument/2006/relationships/slideLayout" Target="../slideLayouts/slideLayout71.xml"/><Relationship Id="rId76" Type="http://schemas.openxmlformats.org/officeDocument/2006/relationships/slideLayout" Target="../slideLayouts/slideLayout92.xml"/><Relationship Id="rId97" Type="http://schemas.openxmlformats.org/officeDocument/2006/relationships/slideLayout" Target="../slideLayouts/slideLayout113.xml"/><Relationship Id="rId104" Type="http://schemas.openxmlformats.org/officeDocument/2006/relationships/slideLayout" Target="../slideLayouts/slideLayout120.xml"/><Relationship Id="rId120" Type="http://schemas.openxmlformats.org/officeDocument/2006/relationships/slideLayout" Target="../slideLayouts/slideLayout136.xml"/><Relationship Id="rId125" Type="http://schemas.openxmlformats.org/officeDocument/2006/relationships/slideLayout" Target="../slideLayouts/slideLayout141.xml"/><Relationship Id="rId7" Type="http://schemas.openxmlformats.org/officeDocument/2006/relationships/slideLayout" Target="../slideLayouts/slideLayout23.xml"/><Relationship Id="rId71" Type="http://schemas.openxmlformats.org/officeDocument/2006/relationships/slideLayout" Target="../slideLayouts/slideLayout87.xml"/><Relationship Id="rId9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18.xml"/><Relationship Id="rId29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40.xml"/><Relationship Id="rId40" Type="http://schemas.openxmlformats.org/officeDocument/2006/relationships/slideLayout" Target="../slideLayouts/slideLayout56.xml"/><Relationship Id="rId45" Type="http://schemas.openxmlformats.org/officeDocument/2006/relationships/slideLayout" Target="../slideLayouts/slideLayout61.xml"/><Relationship Id="rId66" Type="http://schemas.openxmlformats.org/officeDocument/2006/relationships/slideLayout" Target="../slideLayouts/slideLayout82.xml"/><Relationship Id="rId87" Type="http://schemas.openxmlformats.org/officeDocument/2006/relationships/slideLayout" Target="../slideLayouts/slideLayout103.xml"/><Relationship Id="rId110" Type="http://schemas.openxmlformats.org/officeDocument/2006/relationships/slideLayout" Target="../slideLayouts/slideLayout126.xml"/><Relationship Id="rId115" Type="http://schemas.openxmlformats.org/officeDocument/2006/relationships/slideLayout" Target="../slideLayouts/slideLayout131.xml"/><Relationship Id="rId131" Type="http://schemas.openxmlformats.org/officeDocument/2006/relationships/theme" Target="../theme/theme2.xml"/><Relationship Id="rId61" Type="http://schemas.openxmlformats.org/officeDocument/2006/relationships/slideLayout" Target="../slideLayouts/slideLayout77.xml"/><Relationship Id="rId82" Type="http://schemas.openxmlformats.org/officeDocument/2006/relationships/slideLayout" Target="../slideLayouts/slideLayout98.xml"/><Relationship Id="rId1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51.xml"/><Relationship Id="rId56" Type="http://schemas.openxmlformats.org/officeDocument/2006/relationships/slideLayout" Target="../slideLayouts/slideLayout72.xml"/><Relationship Id="rId77" Type="http://schemas.openxmlformats.org/officeDocument/2006/relationships/slideLayout" Target="../slideLayouts/slideLayout93.xml"/><Relationship Id="rId100" Type="http://schemas.openxmlformats.org/officeDocument/2006/relationships/slideLayout" Target="../slideLayouts/slideLayout116.xml"/><Relationship Id="rId105" Type="http://schemas.openxmlformats.org/officeDocument/2006/relationships/slideLayout" Target="../slideLayouts/slideLayout121.xml"/><Relationship Id="rId126" Type="http://schemas.openxmlformats.org/officeDocument/2006/relationships/slideLayout" Target="../slideLayouts/slideLayout142.xml"/><Relationship Id="rId8" Type="http://schemas.openxmlformats.org/officeDocument/2006/relationships/slideLayout" Target="../slideLayouts/slideLayout24.xml"/><Relationship Id="rId51" Type="http://schemas.openxmlformats.org/officeDocument/2006/relationships/slideLayout" Target="../slideLayouts/slideLayout67.xml"/><Relationship Id="rId72" Type="http://schemas.openxmlformats.org/officeDocument/2006/relationships/slideLayout" Target="../slideLayouts/slideLayout88.xml"/><Relationship Id="rId93" Type="http://schemas.openxmlformats.org/officeDocument/2006/relationships/slideLayout" Target="../slideLayouts/slideLayout109.xml"/><Relationship Id="rId98" Type="http://schemas.openxmlformats.org/officeDocument/2006/relationships/slideLayout" Target="../slideLayouts/slideLayout114.xml"/><Relationship Id="rId121" Type="http://schemas.openxmlformats.org/officeDocument/2006/relationships/slideLayout" Target="../slideLayouts/slideLayout137.xml"/><Relationship Id="rId3" Type="http://schemas.openxmlformats.org/officeDocument/2006/relationships/slideLayout" Target="../slideLayouts/slideLayout19.xml"/><Relationship Id="rId25" Type="http://schemas.openxmlformats.org/officeDocument/2006/relationships/slideLayout" Target="../slideLayouts/slideLayout41.xml"/><Relationship Id="rId46" Type="http://schemas.openxmlformats.org/officeDocument/2006/relationships/slideLayout" Target="../slideLayouts/slideLayout62.xml"/><Relationship Id="rId67" Type="http://schemas.openxmlformats.org/officeDocument/2006/relationships/slideLayout" Target="../slideLayouts/slideLayout83.xml"/><Relationship Id="rId116" Type="http://schemas.openxmlformats.org/officeDocument/2006/relationships/slideLayout" Target="../slideLayouts/slideLayout132.xml"/><Relationship Id="rId20" Type="http://schemas.openxmlformats.org/officeDocument/2006/relationships/slideLayout" Target="../slideLayouts/slideLayout36.xml"/><Relationship Id="rId41" Type="http://schemas.openxmlformats.org/officeDocument/2006/relationships/slideLayout" Target="../slideLayouts/slideLayout57.xml"/><Relationship Id="rId62" Type="http://schemas.openxmlformats.org/officeDocument/2006/relationships/slideLayout" Target="../slideLayouts/slideLayout78.xml"/><Relationship Id="rId83" Type="http://schemas.openxmlformats.org/officeDocument/2006/relationships/slideLayout" Target="../slideLayouts/slideLayout99.xml"/><Relationship Id="rId88" Type="http://schemas.openxmlformats.org/officeDocument/2006/relationships/slideLayout" Target="../slideLayouts/slideLayout104.xml"/><Relationship Id="rId111" Type="http://schemas.openxmlformats.org/officeDocument/2006/relationships/slideLayout" Target="../slideLayouts/slideLayout127.xml"/><Relationship Id="rId132" Type="http://schemas.openxmlformats.org/officeDocument/2006/relationships/image" Target="../media/image14.emf"/><Relationship Id="rId15" Type="http://schemas.openxmlformats.org/officeDocument/2006/relationships/slideLayout" Target="../slideLayouts/slideLayout31.xml"/><Relationship Id="rId36" Type="http://schemas.openxmlformats.org/officeDocument/2006/relationships/slideLayout" Target="../slideLayouts/slideLayout52.xml"/><Relationship Id="rId57" Type="http://schemas.openxmlformats.org/officeDocument/2006/relationships/slideLayout" Target="../slideLayouts/slideLayout73.xml"/><Relationship Id="rId106" Type="http://schemas.openxmlformats.org/officeDocument/2006/relationships/slideLayout" Target="../slideLayouts/slideLayout122.xml"/><Relationship Id="rId127" Type="http://schemas.openxmlformats.org/officeDocument/2006/relationships/slideLayout" Target="../slideLayouts/slideLayout143.xml"/><Relationship Id="rId10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47.xml"/><Relationship Id="rId52" Type="http://schemas.openxmlformats.org/officeDocument/2006/relationships/slideLayout" Target="../slideLayouts/slideLayout68.xml"/><Relationship Id="rId73" Type="http://schemas.openxmlformats.org/officeDocument/2006/relationships/slideLayout" Target="../slideLayouts/slideLayout89.xml"/><Relationship Id="rId78" Type="http://schemas.openxmlformats.org/officeDocument/2006/relationships/slideLayout" Target="../slideLayouts/slideLayout94.xml"/><Relationship Id="rId94" Type="http://schemas.openxmlformats.org/officeDocument/2006/relationships/slideLayout" Target="../slideLayouts/slideLayout110.xml"/><Relationship Id="rId99" Type="http://schemas.openxmlformats.org/officeDocument/2006/relationships/slideLayout" Target="../slideLayouts/slideLayout115.xml"/><Relationship Id="rId101" Type="http://schemas.openxmlformats.org/officeDocument/2006/relationships/slideLayout" Target="../slideLayouts/slideLayout117.xml"/><Relationship Id="rId122" Type="http://schemas.openxmlformats.org/officeDocument/2006/relationships/slideLayout" Target="../slideLayouts/slideLayout138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448C9F-8D84-894A-8437-EB46511C1BEA}" type="datetime1">
              <a:rPr lang="en-US" smtClean="0"/>
              <a:t>1/7/2026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Presentation Title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0900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0" r:id="rId2"/>
    <p:sldLayoutId id="2147483667" r:id="rId3"/>
    <p:sldLayoutId id="2147483824" r:id="rId4"/>
    <p:sldLayoutId id="2147483685" r:id="rId5"/>
    <p:sldLayoutId id="2147483683" r:id="rId6"/>
    <p:sldLayoutId id="2147483662" r:id="rId7"/>
    <p:sldLayoutId id="2147483686" r:id="rId8"/>
    <p:sldLayoutId id="2147483677" r:id="rId9"/>
    <p:sldLayoutId id="2147483678" r:id="rId10"/>
    <p:sldLayoutId id="2147483684" r:id="rId11"/>
    <p:sldLayoutId id="2147483679" r:id="rId12"/>
    <p:sldLayoutId id="2147483681" r:id="rId13"/>
    <p:sldLayoutId id="2147483680" r:id="rId14"/>
    <p:sldLayoutId id="2147483682" r:id="rId15"/>
    <p:sldLayoutId id="2147483687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">
            <a:extLst>
              <a:ext uri="{FF2B5EF4-FFF2-40B4-BE49-F238E27FC236}">
                <a16:creationId xmlns:a16="http://schemas.microsoft.com/office/drawing/2014/main" id="{4D81F1D4-DD8A-4673-8F15-772BAEE510ED}"/>
              </a:ext>
            </a:extLst>
          </p:cNvPr>
          <p:cNvSpPr txBox="1">
            <a:spLocks/>
          </p:cNvSpPr>
          <p:nvPr userDrawn="1"/>
        </p:nvSpPr>
        <p:spPr>
          <a:xfrm>
            <a:off x="403021" y="6288882"/>
            <a:ext cx="152286" cy="20473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8255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0" normalizeH="0" baseline="0">
                <a:ln>
                  <a:noFill/>
                </a:ln>
                <a:solidFill>
                  <a:srgbClr val="1C1F25"/>
                </a:solidFill>
                <a:effectLst/>
                <a:uFillTx/>
                <a:latin typeface="Roboto Black"/>
                <a:ea typeface="Roboto Black"/>
                <a:cs typeface="Roboto Black"/>
                <a:sym typeface="Roboto Black"/>
              </a:defRPr>
            </a:lvl1pPr>
            <a:lvl2pPr marL="0" marR="0" indent="228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457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685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9144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indent="11430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indent="13716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indent="16002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indent="182880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fld id="{86CB4B4D-7CA3-9044-876B-883B54F8677D}" type="slidenum">
              <a:rPr lang="en-US" sz="1000" smtClean="0">
                <a:solidFill>
                  <a:schemeClr val="bg1">
                    <a:lumMod val="75000"/>
                  </a:schemeClr>
                </a:solidFill>
              </a:rPr>
              <a:pPr/>
              <a:t>‹#›</a:t>
            </a:fld>
            <a:endParaRPr lang="en-US" sz="10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www.websitename.com">
            <a:extLst>
              <a:ext uri="{FF2B5EF4-FFF2-40B4-BE49-F238E27FC236}">
                <a16:creationId xmlns:a16="http://schemas.microsoft.com/office/drawing/2014/main" id="{30148BC0-662C-4458-844C-19534AB3A3AB}"/>
              </a:ext>
            </a:extLst>
          </p:cNvPr>
          <p:cNvSpPr txBox="1"/>
          <p:nvPr userDrawn="1"/>
        </p:nvSpPr>
        <p:spPr>
          <a:xfrm>
            <a:off x="814387" y="6308460"/>
            <a:ext cx="843180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r>
              <a:rPr lang="en-US" sz="800" b="1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LMIsolutions</a:t>
            </a:r>
            <a:r>
              <a:rPr sz="800" b="1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.com</a:t>
            </a:r>
          </a:p>
        </p:txBody>
      </p:sp>
      <p:sp>
        <p:nvSpPr>
          <p:cNvPr id="8" name="Line">
            <a:extLst>
              <a:ext uri="{FF2B5EF4-FFF2-40B4-BE49-F238E27FC236}">
                <a16:creationId xmlns:a16="http://schemas.microsoft.com/office/drawing/2014/main" id="{E7DFACB1-CF15-4DE5-8E53-0F65F086039A}"/>
              </a:ext>
            </a:extLst>
          </p:cNvPr>
          <p:cNvSpPr/>
          <p:nvPr userDrawn="1"/>
        </p:nvSpPr>
        <p:spPr>
          <a:xfrm>
            <a:off x="-1" y="560851"/>
            <a:ext cx="555308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C31F27-2ED9-EA35-5258-CA86EC3E3250}"/>
              </a:ext>
            </a:extLst>
          </p:cNvPr>
          <p:cNvPicPr>
            <a:picLocks noChangeAspect="1"/>
          </p:cNvPicPr>
          <p:nvPr userDrawn="1"/>
        </p:nvPicPr>
        <p:blipFill>
          <a:blip r:embed="rId132"/>
          <a:stretch>
            <a:fillRect/>
          </a:stretch>
        </p:blipFill>
        <p:spPr>
          <a:xfrm>
            <a:off x="742134" y="411977"/>
            <a:ext cx="629681" cy="246835"/>
          </a:xfrm>
          <a:prstGeom prst="rect">
            <a:avLst/>
          </a:prstGeom>
        </p:spPr>
      </p:pic>
      <p:sp>
        <p:nvSpPr>
          <p:cNvPr id="3" name="www.websitename.com">
            <a:extLst>
              <a:ext uri="{FF2B5EF4-FFF2-40B4-BE49-F238E27FC236}">
                <a16:creationId xmlns:a16="http://schemas.microsoft.com/office/drawing/2014/main" id="{44EFBEC5-8122-FF65-208D-DCBDA88396A2}"/>
              </a:ext>
            </a:extLst>
          </p:cNvPr>
          <p:cNvSpPr txBox="1"/>
          <p:nvPr userDrawn="1"/>
        </p:nvSpPr>
        <p:spPr>
          <a:xfrm>
            <a:off x="6306033" y="6308459"/>
            <a:ext cx="5484549" cy="166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 algn="l">
              <a:lnSpc>
                <a:spcPct val="150000"/>
              </a:lnSpc>
              <a:defRPr sz="2000" b="0">
                <a:solidFill>
                  <a:srgbClr val="6A6E77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</a:lstStyle>
          <a:p>
            <a:pPr algn="r"/>
            <a:r>
              <a:rPr lang="en-US" sz="800" b="0" i="0" dirty="0">
                <a:solidFill>
                  <a:schemeClr val="bg1">
                    <a:lumMod val="75000"/>
                  </a:schemeClr>
                </a:solidFill>
                <a:latin typeface="Aptos" panose="020B0004020202020204" pitchFamily="34" charset="0"/>
              </a:rPr>
              <a:t>LMI proprietary. © 2025 LMI. All rights reserved. For authorized use only.</a:t>
            </a:r>
            <a:endParaRPr sz="800" b="0" i="0" dirty="0">
              <a:solidFill>
                <a:schemeClr val="bg1">
                  <a:lumMod val="75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832DDFD-A20A-0AAB-AC36-8F6A99F53C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39863"/>
            <a:ext cx="10515600" cy="435133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2"/>
            <a:r>
              <a:rPr lang="en-US"/>
              <a:t>Second level</a:t>
            </a:r>
          </a:p>
          <a:p>
            <a:pPr lvl="3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0366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  <p:sldLayoutId id="2147483719" r:id="rId28"/>
    <p:sldLayoutId id="2147483720" r:id="rId29"/>
    <p:sldLayoutId id="2147483721" r:id="rId30"/>
    <p:sldLayoutId id="2147483722" r:id="rId31"/>
    <p:sldLayoutId id="2147483723" r:id="rId32"/>
    <p:sldLayoutId id="2147483724" r:id="rId33"/>
    <p:sldLayoutId id="2147483725" r:id="rId34"/>
    <p:sldLayoutId id="2147483726" r:id="rId35"/>
    <p:sldLayoutId id="2147483727" r:id="rId36"/>
    <p:sldLayoutId id="2147483728" r:id="rId37"/>
    <p:sldLayoutId id="2147483729" r:id="rId38"/>
    <p:sldLayoutId id="2147483730" r:id="rId39"/>
    <p:sldLayoutId id="2147483731" r:id="rId40"/>
    <p:sldLayoutId id="2147483732" r:id="rId41"/>
    <p:sldLayoutId id="2147483733" r:id="rId42"/>
    <p:sldLayoutId id="2147483734" r:id="rId43"/>
    <p:sldLayoutId id="2147483735" r:id="rId44"/>
    <p:sldLayoutId id="2147483736" r:id="rId45"/>
    <p:sldLayoutId id="2147483737" r:id="rId46"/>
    <p:sldLayoutId id="2147483738" r:id="rId47"/>
    <p:sldLayoutId id="2147483739" r:id="rId48"/>
    <p:sldLayoutId id="2147483740" r:id="rId49"/>
    <p:sldLayoutId id="2147483741" r:id="rId50"/>
    <p:sldLayoutId id="2147483742" r:id="rId51"/>
    <p:sldLayoutId id="2147483743" r:id="rId52"/>
    <p:sldLayoutId id="2147483744" r:id="rId53"/>
    <p:sldLayoutId id="2147483745" r:id="rId54"/>
    <p:sldLayoutId id="2147483746" r:id="rId55"/>
    <p:sldLayoutId id="2147483747" r:id="rId56"/>
    <p:sldLayoutId id="2147483748" r:id="rId57"/>
    <p:sldLayoutId id="2147483749" r:id="rId58"/>
    <p:sldLayoutId id="2147483750" r:id="rId59"/>
    <p:sldLayoutId id="2147483751" r:id="rId60"/>
    <p:sldLayoutId id="2147483752" r:id="rId61"/>
    <p:sldLayoutId id="2147483753" r:id="rId62"/>
    <p:sldLayoutId id="2147483754" r:id="rId63"/>
    <p:sldLayoutId id="2147483755" r:id="rId64"/>
    <p:sldLayoutId id="2147483756" r:id="rId65"/>
    <p:sldLayoutId id="2147483757" r:id="rId66"/>
    <p:sldLayoutId id="2147483758" r:id="rId67"/>
    <p:sldLayoutId id="2147483759" r:id="rId68"/>
    <p:sldLayoutId id="2147483760" r:id="rId69"/>
    <p:sldLayoutId id="2147483761" r:id="rId70"/>
    <p:sldLayoutId id="2147483762" r:id="rId71"/>
    <p:sldLayoutId id="2147483763" r:id="rId72"/>
    <p:sldLayoutId id="2147483764" r:id="rId73"/>
    <p:sldLayoutId id="2147483765" r:id="rId74"/>
    <p:sldLayoutId id="2147483766" r:id="rId75"/>
    <p:sldLayoutId id="2147483767" r:id="rId76"/>
    <p:sldLayoutId id="2147483768" r:id="rId77"/>
    <p:sldLayoutId id="2147483769" r:id="rId78"/>
    <p:sldLayoutId id="2147483770" r:id="rId79"/>
    <p:sldLayoutId id="2147483771" r:id="rId80"/>
    <p:sldLayoutId id="2147483772" r:id="rId81"/>
    <p:sldLayoutId id="2147483773" r:id="rId82"/>
    <p:sldLayoutId id="2147483774" r:id="rId83"/>
    <p:sldLayoutId id="2147483775" r:id="rId84"/>
    <p:sldLayoutId id="2147483776" r:id="rId85"/>
    <p:sldLayoutId id="2147483777" r:id="rId86"/>
    <p:sldLayoutId id="2147483778" r:id="rId87"/>
    <p:sldLayoutId id="2147483779" r:id="rId88"/>
    <p:sldLayoutId id="2147483780" r:id="rId89"/>
    <p:sldLayoutId id="2147483781" r:id="rId90"/>
    <p:sldLayoutId id="2147483782" r:id="rId91"/>
    <p:sldLayoutId id="2147483783" r:id="rId92"/>
    <p:sldLayoutId id="2147483784" r:id="rId93"/>
    <p:sldLayoutId id="2147483785" r:id="rId94"/>
    <p:sldLayoutId id="2147483786" r:id="rId95"/>
    <p:sldLayoutId id="2147483787" r:id="rId96"/>
    <p:sldLayoutId id="2147483788" r:id="rId97"/>
    <p:sldLayoutId id="2147483789" r:id="rId98"/>
    <p:sldLayoutId id="2147483790" r:id="rId99"/>
    <p:sldLayoutId id="2147483791" r:id="rId100"/>
    <p:sldLayoutId id="2147483792" r:id="rId101"/>
    <p:sldLayoutId id="2147483793" r:id="rId102"/>
    <p:sldLayoutId id="2147483794" r:id="rId103"/>
    <p:sldLayoutId id="2147483795" r:id="rId104"/>
    <p:sldLayoutId id="2147483796" r:id="rId105"/>
    <p:sldLayoutId id="2147483797" r:id="rId106"/>
    <p:sldLayoutId id="2147483798" r:id="rId107"/>
    <p:sldLayoutId id="2147483799" r:id="rId108"/>
    <p:sldLayoutId id="2147483800" r:id="rId109"/>
    <p:sldLayoutId id="2147483801" r:id="rId110"/>
    <p:sldLayoutId id="2147483802" r:id="rId111"/>
    <p:sldLayoutId id="2147483803" r:id="rId112"/>
    <p:sldLayoutId id="2147483804" r:id="rId113"/>
    <p:sldLayoutId id="2147483805" r:id="rId114"/>
    <p:sldLayoutId id="2147483806" r:id="rId115"/>
    <p:sldLayoutId id="2147483807" r:id="rId116"/>
    <p:sldLayoutId id="2147483808" r:id="rId117"/>
    <p:sldLayoutId id="2147483809" r:id="rId118"/>
    <p:sldLayoutId id="2147483810" r:id="rId119"/>
    <p:sldLayoutId id="2147483811" r:id="rId120"/>
    <p:sldLayoutId id="2147483812" r:id="rId121"/>
    <p:sldLayoutId id="2147483813" r:id="rId122"/>
    <p:sldLayoutId id="2147483814" r:id="rId123"/>
    <p:sldLayoutId id="2147483815" r:id="rId124"/>
    <p:sldLayoutId id="2147483816" r:id="rId125"/>
    <p:sldLayoutId id="2147483817" r:id="rId126"/>
    <p:sldLayoutId id="2147483818" r:id="rId127"/>
    <p:sldLayoutId id="2147483819" r:id="rId128"/>
    <p:sldLayoutId id="2147483820" r:id="rId129"/>
    <p:sldLayoutId id="2147483821" r:id="rId130"/>
  </p:sldLayoutIdLst>
  <p:transition spd="med"/>
  <p:txStyles>
    <p:titleStyle>
      <a:lvl1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285750" marR="0" indent="-285750" algn="l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Aptos" panose="020B0004020202020204" pitchFamily="34" charset="0"/>
          <a:ea typeface="Helvetica Neue"/>
          <a:cs typeface="Helvetica Neue"/>
          <a:sym typeface="Helvetica Neue"/>
        </a:defRPr>
      </a:lvl1pPr>
      <a:lvl2pPr marL="285750" marR="0" indent="-285750" algn="l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Aptos" panose="020B0004020202020204" pitchFamily="34" charset="0"/>
          <a:ea typeface="Helvetica Neue"/>
          <a:cs typeface="Helvetica Neue"/>
          <a:sym typeface="Helvetica Neue"/>
        </a:defRPr>
      </a:lvl2pPr>
      <a:lvl3pPr marL="285750" marR="0" indent="-285750" algn="l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600" b="0" i="0" u="none" strike="noStrike" cap="none" spc="0" baseline="0">
          <a:ln>
            <a:noFill/>
          </a:ln>
          <a:solidFill>
            <a:srgbClr val="000000"/>
          </a:solidFill>
          <a:uFillTx/>
          <a:latin typeface="Aptos" panose="020B0004020202020204" pitchFamily="34" charset="0"/>
          <a:ea typeface="Helvetica Neue"/>
          <a:cs typeface="Helvetica Neue"/>
          <a:sym typeface="Helvetica Neue"/>
        </a:defRPr>
      </a:lvl3pPr>
      <a:lvl4pPr marL="285750" marR="0" indent="-285750" algn="l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Aptos" panose="020B0004020202020204" pitchFamily="34" charset="0"/>
          <a:ea typeface="Helvetica Neue"/>
          <a:cs typeface="Helvetica Neue"/>
          <a:sym typeface="Helvetica Neue"/>
        </a:defRPr>
      </a:lvl4pPr>
      <a:lvl5pPr marL="285750" marR="0" indent="-285750" algn="l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1200" b="0" i="0" u="none" strike="noStrike" cap="none" spc="0" baseline="0">
          <a:ln>
            <a:noFill/>
          </a:ln>
          <a:solidFill>
            <a:srgbClr val="000000"/>
          </a:solidFill>
          <a:uFillTx/>
          <a:latin typeface="Aptos" panose="020B0004020202020204" pitchFamily="34" charset="0"/>
          <a:ea typeface="Helvetica Neue"/>
          <a:cs typeface="Helvetica Neue"/>
          <a:sym typeface="Helvetica Neue"/>
        </a:defRPr>
      </a:lvl5pPr>
      <a:lvl6pPr marL="0" marR="0" indent="1778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3556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5334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711200" algn="ctr" defTabSz="412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7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1pPr>
      <a:lvl2pPr marL="0" marR="0" indent="1143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2pPr>
      <a:lvl3pPr marL="0" marR="0" indent="2286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3pPr>
      <a:lvl4pPr marL="0" marR="0" indent="3429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4pPr>
      <a:lvl5pPr marL="0" marR="0" indent="4572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5pPr>
      <a:lvl6pPr marL="0" marR="0" indent="5715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6pPr>
      <a:lvl7pPr marL="0" marR="0" indent="6858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7pPr>
      <a:lvl8pPr marL="0" marR="0" indent="8001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8pPr>
      <a:lvl9pPr marL="0" marR="0" indent="914400" algn="r" defTabSz="4127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Roboto Blac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93460A-CB2C-1D0D-2F14-3710EEB6363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247A9-D8B2-6348-F5AC-4BE8507F10B5}"/>
              </a:ext>
            </a:extLst>
          </p:cNvPr>
          <p:cNvSpPr>
            <a:spLocks noGrp="1"/>
          </p:cNvSpPr>
          <p:nvPr>
            <p:ph type="body" sz="quarter" idx="64"/>
          </p:nvPr>
        </p:nvSpPr>
        <p:spPr>
          <a:xfrm>
            <a:off x="3592893" y="1408311"/>
            <a:ext cx="5006214" cy="617536"/>
          </a:xfrm>
        </p:spPr>
        <p:txBody>
          <a:bodyPr/>
          <a:lstStyle/>
          <a:p>
            <a:r>
              <a:rPr lang="en-US"/>
              <a:t>Project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16B563-EB7F-3B3E-4642-10677CABC8FD}"/>
              </a:ext>
            </a:extLst>
          </p:cNvPr>
          <p:cNvSpPr>
            <a:spLocks noGrp="1"/>
          </p:cNvSpPr>
          <p:nvPr>
            <p:ph type="body" sz="quarter" idx="123"/>
          </p:nvPr>
        </p:nvSpPr>
        <p:spPr>
          <a:xfrm>
            <a:off x="3238253" y="2460179"/>
            <a:ext cx="5714964" cy="628193"/>
          </a:xfrm>
        </p:spPr>
        <p:txBody>
          <a:bodyPr/>
          <a:lstStyle/>
          <a:p>
            <a:r>
              <a:rPr lang="en-US" sz="2800"/>
              <a:t>Team Name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6E842F4-1708-74D3-3F84-A88949F7DF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5489257"/>
              </p:ext>
            </p:extLst>
          </p:nvPr>
        </p:nvGraphicFramePr>
        <p:xfrm>
          <a:off x="277090" y="3266736"/>
          <a:ext cx="11666979" cy="274320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3189767">
                  <a:extLst>
                    <a:ext uri="{9D8B030D-6E8A-4147-A177-3AD203B41FA5}">
                      <a16:colId xmlns:a16="http://schemas.microsoft.com/office/drawing/2014/main" val="3388767534"/>
                    </a:ext>
                  </a:extLst>
                </a:gridCol>
                <a:gridCol w="4501651">
                  <a:extLst>
                    <a:ext uri="{9D8B030D-6E8A-4147-A177-3AD203B41FA5}">
                      <a16:colId xmlns:a16="http://schemas.microsoft.com/office/drawing/2014/main" val="3478174741"/>
                    </a:ext>
                  </a:extLst>
                </a:gridCol>
                <a:gridCol w="2761576">
                  <a:extLst>
                    <a:ext uri="{9D8B030D-6E8A-4147-A177-3AD203B41FA5}">
                      <a16:colId xmlns:a16="http://schemas.microsoft.com/office/drawing/2014/main" val="3541115172"/>
                    </a:ext>
                  </a:extLst>
                </a:gridCol>
                <a:gridCol w="1213985">
                  <a:extLst>
                    <a:ext uri="{9D8B030D-6E8A-4147-A177-3AD203B41FA5}">
                      <a16:colId xmlns:a16="http://schemas.microsoft.com/office/drawing/2014/main" val="2379818444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FFFF"/>
                          </a:solidFill>
                          <a:latin typeface="Roboto Light"/>
                        </a:rPr>
                        <a:t>Team Member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FFFF"/>
                          </a:solidFill>
                          <a:latin typeface="Roboto Light"/>
                        </a:rPr>
                        <a:t>School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FFFF"/>
                          </a:solidFill>
                          <a:latin typeface="Roboto Light"/>
                        </a:rPr>
                        <a:t>Major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FFFF"/>
                          </a:solidFill>
                          <a:latin typeface="Roboto Light"/>
                        </a:rPr>
                        <a:t>Year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603585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826603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289613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324675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6677024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>
                        <a:solidFill>
                          <a:srgbClr val="FFFFFF"/>
                        </a:solidFill>
                        <a:latin typeface="Roboto Ligh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9040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6862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0931-D28F-51F9-A047-833C49D3B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E1A91-70FB-F390-15B1-DB1C563E6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Define the core question, decision, or tradeoff you are examining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Who is affected and why does this matter?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A5EC2-A4B0-6936-8EBA-5D430E7F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A9136470-56A4-482F-49BC-2BA726BE3416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28986D-D7EE-5C1C-AC58-9E18239546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156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924E93-A2E2-812F-B9DB-12414BB80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2E27F-371C-FED5-88AB-E9639974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Roboto Light"/>
                <a:ea typeface="Roboto Light"/>
                <a:cs typeface="Roboto Light"/>
              </a:rPr>
              <a:t>Value Proposition</a:t>
            </a:r>
            <a:endParaRPr lang="en-US" dirty="0">
              <a:latin typeface="Roboto Light"/>
              <a:ea typeface="Roboto Light"/>
              <a:cs typeface="Robot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96833-6604-C240-C917-25CFB3F6E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How will your solution affect the defined problem statement?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Who will be impacted by this work and in what ways?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B360D-FDE0-0F75-2FD2-39A66795A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0E2E464E-9D66-A130-2DC9-B3894B4FA7F9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CDFDA2-F8AE-7E38-EE64-73BA7A656B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32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37BD05-5A16-B574-5006-8136D5C202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7E06F-14AF-A9DC-31D2-DBFA0582E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B846E-C4C6-934D-4B3A-40FEB3835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Description of key datasets and why they are relevant to the defined problem statement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Notable considerations, assumptions, or limitations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14416-82BB-AAD5-C449-CFF461820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D4AC7085-3CB8-0EFE-6A85-D05E5DF5D6CB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5C8C83-7D9A-D78E-EACF-84F68F4A45A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86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AB0F8-A098-B343-69A2-E10EBE6554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8E923-05AA-69FB-0C3F-6DE253476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Solution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09E29-B08A-9018-F135-FF6A9029F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Conceptual description of your approach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Include relevant models, methods, or workflows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Teams may add up to 2 additional slides for visuals or additional context</a:t>
            </a:r>
          </a:p>
          <a:p>
            <a:pPr lvl="1"/>
            <a:r>
              <a:rPr lang="en-US" dirty="0">
                <a:latin typeface="Roboto Light"/>
                <a:ea typeface="Roboto Light"/>
                <a:cs typeface="Roboto Light"/>
              </a:rPr>
              <a:t>In lieu of code screenshots, opt for a linked GitHub repository on the final slide</a:t>
            </a:r>
          </a:p>
          <a:p>
            <a:endParaRPr lang="en-US" dirty="0">
              <a:latin typeface="Roboto Light"/>
              <a:ea typeface="Roboto Light"/>
              <a:cs typeface="Roboto Ligh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6A6D8-E5EE-D950-BC61-315276249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2417C4A0-45E2-823B-3961-056E14314EAF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924E2A-C91E-7E0B-FC0D-D8D3415349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12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EF9767-529F-2E1E-AADE-F4969CD7A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54CD0-3A8F-5F95-3EA9-9A209CB7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Key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A733C-2BCD-8D32-647B-7CEC0F8A8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Highlight important findings or takeaways from your work so far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Why do these insights matter in the context of the defined problem statement?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Did you expect these findings?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If results are preliminary or incomplete, what have you learned about the data, process, or approach so far?</a:t>
            </a:r>
          </a:p>
          <a:p>
            <a:endParaRPr lang="en-US" dirty="0">
              <a:latin typeface="Roboto Light"/>
              <a:ea typeface="Roboto Light"/>
              <a:cs typeface="Roboto Ligh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C7A327-023F-1E43-C1BB-06099A03B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3D2467C1-65DB-35E5-F0A1-8254B8D0D0DC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ACFDF7D-3C21-2F66-6C86-493659EF767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31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3BAC67-CF1A-8D7D-706E-CB322298E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2B620-50E2-40CA-5BB6-7FC50E564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58695-A226-7B66-9D07-317330818B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What potential risks, biases, or unintended consequences could arise from your data, assumptions, or approach?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How might different communities or stakeholders be affected unevenly by these outcomes?</a:t>
            </a: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What safeguards can mitigate potential risks?</a:t>
            </a:r>
          </a:p>
          <a:p>
            <a:endParaRPr lang="en-US" dirty="0">
              <a:latin typeface="Roboto Light"/>
              <a:ea typeface="Roboto Light"/>
              <a:cs typeface="Roboto Ligh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146EBB-F5DD-96A1-72F1-84444E18A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63DBBBD2-D573-DD43-BE60-7243423D1EC9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C24208-3F93-1D23-9FCE-9AC25523F3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13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9851A-0EA8-B3B1-05B2-ECDF7BA69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71719-4EB7-C83B-559B-499643A20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DA9FE-A8B6-5A99-35F0-E23BD9445A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How can this project be extended, improved, or operationalized?</a:t>
            </a:r>
            <a:endParaRPr lang="en-US" dirty="0" err="1">
              <a:latin typeface="Roboto Light"/>
              <a:ea typeface="Roboto Light"/>
              <a:cs typeface="Roboto Light"/>
            </a:endParaRPr>
          </a:p>
          <a:p>
            <a:r>
              <a:rPr lang="en-US" dirty="0">
                <a:latin typeface="Roboto Light"/>
                <a:ea typeface="Roboto Light"/>
                <a:cs typeface="Roboto Light"/>
              </a:rPr>
              <a:t>Additional data or stakeholders needed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9FA53D-3318-63D7-B620-A8F75674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1AB86139-79E3-535F-C90E-92C07BAF1F09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8BCAC6D-D2C1-070D-DB58-06F6648857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8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C1A3C-3F8F-B661-78C7-3E97A840B8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5190-EBA9-71E5-6A72-27FD0247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References and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96225-ADF6-C43A-1048-A0F8B5EE6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boto Light"/>
                <a:ea typeface="Roboto Light"/>
                <a:cs typeface="Roboto Light"/>
              </a:rPr>
              <a:t>Data sources</a:t>
            </a:r>
            <a:endParaRPr lang="en-US" dirty="0">
              <a:latin typeface="Arial"/>
              <a:ea typeface="Roboto Light"/>
              <a:cs typeface="Arial"/>
            </a:endParaRPr>
          </a:p>
          <a:p>
            <a:r>
              <a:rPr lang="en-US" dirty="0">
                <a:latin typeface="Arial"/>
                <a:ea typeface="Roboto Light"/>
                <a:cs typeface="Arial"/>
              </a:rPr>
              <a:t>GitHub repositories (if applicable)</a:t>
            </a:r>
          </a:p>
          <a:p>
            <a:r>
              <a:rPr lang="en-US" dirty="0">
                <a:latin typeface="Arial"/>
                <a:ea typeface="Roboto Light"/>
                <a:cs typeface="Arial"/>
              </a:rPr>
              <a:t>Prior research, inspiration, or related 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3A401F-E466-044B-F26E-93A401B4A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  <p:sp>
        <p:nvSpPr>
          <p:cNvPr id="5" name="Vertical Text Placeholder 4">
            <a:extLst>
              <a:ext uri="{FF2B5EF4-FFF2-40B4-BE49-F238E27FC236}">
                <a16:creationId xmlns:a16="http://schemas.microsoft.com/office/drawing/2014/main" id="{80E931C5-11FD-3A09-2E2C-9FE89CDC3BFC}"/>
              </a:ext>
            </a:extLst>
          </p:cNvPr>
          <p:cNvSpPr>
            <a:spLocks noGrp="1"/>
          </p:cNvSpPr>
          <p:nvPr>
            <p:ph type="body" orient="vert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0B0E20A-E737-0E45-317D-C303F95AAD8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1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293568"/>
      </a:dk2>
      <a:lt2>
        <a:srgbClr val="E4DFDA"/>
      </a:lt2>
      <a:accent1>
        <a:srgbClr val="0632B8"/>
      </a:accent1>
      <a:accent2>
        <a:srgbClr val="2C3ADE"/>
      </a:accent2>
      <a:accent3>
        <a:srgbClr val="2D7EDE"/>
      </a:accent3>
      <a:accent4>
        <a:srgbClr val="3AAFD3"/>
      </a:accent4>
      <a:accent5>
        <a:srgbClr val="EF9460"/>
      </a:accent5>
      <a:accent6>
        <a:srgbClr val="F6612B"/>
      </a:accent6>
      <a:hlink>
        <a:srgbClr val="805B4A"/>
      </a:hlink>
      <a:folHlink>
        <a:srgbClr val="9F78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4Q-2025_AR&amp;AP_OrgOverview&amp;Strategy.potx" id="{FC619691-7FDD-40B6-A029-370F8E203310}" vid="{60DA8C06-5FD8-4CE4-B0FB-AF897B6D999B}"/>
    </a:ext>
  </a:extLst>
</a:theme>
</file>

<file path=ppt/theme/theme2.xml><?xml version="1.0" encoding="utf-8"?>
<a:theme xmlns:a="http://schemas.openxmlformats.org/drawingml/2006/main" name="1_White">
  <a:themeElements>
    <a:clrScheme name="LMI 2025">
      <a:dk1>
        <a:srgbClr val="634F55"/>
      </a:dk1>
      <a:lt1>
        <a:srgbClr val="FFFFFF"/>
      </a:lt1>
      <a:dk2>
        <a:srgbClr val="293568"/>
      </a:dk2>
      <a:lt2>
        <a:srgbClr val="E4DFDA"/>
      </a:lt2>
      <a:accent1>
        <a:srgbClr val="0632B8"/>
      </a:accent1>
      <a:accent2>
        <a:srgbClr val="2C3ADE"/>
      </a:accent2>
      <a:accent3>
        <a:srgbClr val="2D7EDE"/>
      </a:accent3>
      <a:accent4>
        <a:srgbClr val="3AAFD3"/>
      </a:accent4>
      <a:accent5>
        <a:srgbClr val="EF9460"/>
      </a:accent5>
      <a:accent6>
        <a:srgbClr val="F6612B"/>
      </a:accent6>
      <a:hlink>
        <a:srgbClr val="805B4A"/>
      </a:hlink>
      <a:folHlink>
        <a:srgbClr val="9F786C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4Q-2025_AR&amp;AP_OrgOverview&amp;Strategy.potx" id="{FC619691-7FDD-40B6-A029-370F8E203310}" vid="{A9BF5B26-00E6-4DF5-93FB-BDE67876C4D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932B7795E839458B7E53F2EBA79E29" ma:contentTypeVersion="8" ma:contentTypeDescription="Create a new document." ma:contentTypeScope="" ma:versionID="aef7d4e1a613b069b2fda01f96b932b6">
  <xsd:schema xmlns:xsd="http://www.w3.org/2001/XMLSchema" xmlns:xs="http://www.w3.org/2001/XMLSchema" xmlns:p="http://schemas.microsoft.com/office/2006/metadata/properties" xmlns:ns2="fd6651e7-430c-4b92-bd40-19c683f8202b" targetNamespace="http://schemas.microsoft.com/office/2006/metadata/properties" ma:root="true" ma:fieldsID="5f430a47c9f8b49403b4f26f6a67116a" ns2:_="">
    <xsd:import namespace="fd6651e7-430c-4b92-bd40-19c683f820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d6651e7-430c-4b92-bd40-19c683f820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E7B61F-E425-475C-AA04-2EDF71C577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d6651e7-430c-4b92-bd40-19c683f820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62DF2D7-1B6F-4211-9B92-7BF85351A656}">
  <ds:schemaRefs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elements/1.1/"/>
    <ds:schemaRef ds:uri="e26935d7-62cf-440b-9b08-de3fa090bc08"/>
    <ds:schemaRef ds:uri="bc81f94e-5638-40af-be69-f2a8aec29a41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36E1677B-A755-4FC5-8874-78AC6A26C5F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0d108003-91fa-4b33-baad-7a5a20b49de7}" enabled="0" method="" siteId="{0d108003-91fa-4b33-baad-7a5a20b49de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2025_LMI_Template_New-expanded</Template>
  <TotalTime>0</TotalTime>
  <Words>551</Words>
  <Application>Microsoft Office PowerPoint</Application>
  <PresentationFormat>Widescreen</PresentationFormat>
  <Paragraphs>210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Office Theme</vt:lpstr>
      <vt:lpstr>1_White</vt:lpstr>
      <vt:lpstr>PowerPoint Presentation</vt:lpstr>
      <vt:lpstr>Problem Statement</vt:lpstr>
      <vt:lpstr>Value Proposition</vt:lpstr>
      <vt:lpstr>Data Sources</vt:lpstr>
      <vt:lpstr>Solution Overview</vt:lpstr>
      <vt:lpstr>Key Insights</vt:lpstr>
      <vt:lpstr>Ethical Considerations</vt:lpstr>
      <vt:lpstr>Future Work</vt:lpstr>
      <vt:lpstr>References and Resources</vt:lpstr>
    </vt:vector>
  </TitlesOfParts>
  <Company>LMI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Horio, Brant</dc:creator>
  <cp:lastModifiedBy>Horio, Brant</cp:lastModifiedBy>
  <cp:revision>363</cp:revision>
  <dcterms:created xsi:type="dcterms:W3CDTF">2026-01-05T17:37:01Z</dcterms:created>
  <dcterms:modified xsi:type="dcterms:W3CDTF">2026-01-07T20:52:55Z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0x010100C4932B7795E839458B7E53F2EBA79E29</vt:lpwstr>
  </property>
  <property fmtid="{D5CDD505-2E9C-101B-9397-08002B2CF9AE}" pid="3" name="MediaServiceImageTags">
    <vt:lpwstr/>
  </property>
</Properties>
</file>

<file path=docProps/thumbnail.jpeg>
</file>